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116" d="100"/>
          <a:sy n="116" d="100"/>
        </p:scale>
        <p:origin x="-1152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6" rIns="91436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36" tIns="45716" rIns="91436" bIns="457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к Решению Думы № __ от 26.10.2017 г</a:t>
            </a:r>
          </a:p>
        </p:txBody>
      </p:sp>
    </p:spTree>
    <p:extLst>
      <p:ext uri="{BB962C8B-B14F-4D97-AF65-F5344CB8AC3E}">
        <p14:creationId xmlns:p14="http://schemas.microsoft.com/office/powerpoint/2010/main" xmlns="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2797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№ ____ от ____г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ГО и ЧС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по развитию культуры, молодежной политики и туризма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молодежной политике –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в том числе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«Управление образования Администрации Первомайского района»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42705"/>
            <a:ext cx="1721475" cy="18573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Юрисконсульт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356" y="3706664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21315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-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– старший оперативный дежурный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Оперативный дежурный – 5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Помощник оперативного дежурного – оператор-112 - 4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Водитель - 6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Электроник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связям с общественностью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– 0.9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19  ед.)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44941" y="4477042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53189" y="5112270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80770"/>
            <a:ext cx="2426253" cy="7846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Бухгалтер - 3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 по планированию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459674" y="1519102"/>
            <a:ext cx="2424276" cy="314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453137" y="1877991"/>
            <a:ext cx="2426253" cy="3072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вопросам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5" y="2901249"/>
            <a:ext cx="4110243" cy="1626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специалист-юрист-1</a:t>
            </a:r>
          </a:p>
          <a:p>
            <a:pPr marL="171450" indent="-171450">
              <a:buFontTx/>
              <a:buChar char="-"/>
            </a:pP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– системный администратор </a:t>
            </a:r>
            <a:r>
              <a:rPr lang="ru-RU" sz="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информационно-коммуникационных систем - 1</a:t>
            </a:r>
            <a:endParaRPr lang="ru-RU" sz="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>
              <a:buFontTx/>
              <a:buChar char="-"/>
            </a:pPr>
            <a:r>
              <a:rPr lang="ru-RU" sz="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исполнения    бюджета,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</a:t>
            </a: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endParaRPr lang="ru-RU" sz="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93954"/>
            <a:ext cx="4110243" cy="8949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536457"/>
            <a:ext cx="4110243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cxnSpLocks/>
            <a:endCxn id="60" idx="1"/>
          </p:cNvCxnSpPr>
          <p:nvPr/>
        </p:nvCxnSpPr>
        <p:spPr>
          <a:xfrm>
            <a:off x="9204738" y="2320197"/>
            <a:ext cx="254778" cy="63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cxnSpLocks/>
            <a:endCxn id="24" idx="1"/>
          </p:cNvCxnSpPr>
          <p:nvPr/>
        </p:nvCxnSpPr>
        <p:spPr>
          <a:xfrm>
            <a:off x="9208323" y="2001795"/>
            <a:ext cx="244814" cy="298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57659" y="4071762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793009" y="4704327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338398" y="6570154"/>
            <a:ext cx="2606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ед. в том числе 52 ед.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3" name="Прямая со стрелкой 62"/>
          <p:cNvCxnSpPr>
            <a:cxnSpLocks/>
            <a:endCxn id="20" idx="1"/>
          </p:cNvCxnSpPr>
          <p:nvPr/>
        </p:nvCxnSpPr>
        <p:spPr>
          <a:xfrm>
            <a:off x="4837280" y="5403745"/>
            <a:ext cx="215909" cy="111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516" y="2229704"/>
            <a:ext cx="2400741" cy="3072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 (1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cxnSpLocks/>
            <a:endCxn id="23" idx="1"/>
          </p:cNvCxnSpPr>
          <p:nvPr/>
        </p:nvCxnSpPr>
        <p:spPr>
          <a:xfrm>
            <a:off x="9204738" y="1593430"/>
            <a:ext cx="254936" cy="82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A0983CBB-2D7B-4A6E-803A-EE34D58E5299}"/>
              </a:ext>
            </a:extLst>
          </p:cNvPr>
          <p:cNvSpPr/>
          <p:nvPr/>
        </p:nvSpPr>
        <p:spPr>
          <a:xfrm>
            <a:off x="9459516" y="2602167"/>
            <a:ext cx="2426253" cy="2264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финансовому контролю – 1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1 ед.)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B89A0FE7-0C34-4C88-8830-C2E54903A1F4}"/>
              </a:ext>
            </a:extLst>
          </p:cNvPr>
          <p:cNvCxnSpPr>
            <a:cxnSpLocks/>
          </p:cNvCxnSpPr>
          <p:nvPr/>
        </p:nvCxnSpPr>
        <p:spPr>
          <a:xfrm>
            <a:off x="9204738" y="2266148"/>
            <a:ext cx="0" cy="477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7D30D3DA-7E5C-4C68-B2C4-509674161247}"/>
              </a:ext>
            </a:extLst>
          </p:cNvPr>
          <p:cNvCxnSpPr>
            <a:endCxn id="45" idx="1"/>
          </p:cNvCxnSpPr>
          <p:nvPr/>
        </p:nvCxnSpPr>
        <p:spPr>
          <a:xfrm>
            <a:off x="9191983" y="2640047"/>
            <a:ext cx="267533" cy="7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6748</TotalTime>
  <Words>720</Words>
  <Application>Microsoft Office PowerPoint</Application>
  <PresentationFormat>Произвольный</PresentationFormat>
  <Paragraphs>105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UristFEU</cp:lastModifiedBy>
  <cp:revision>56</cp:revision>
  <cp:lastPrinted>2022-09-21T07:27:08Z</cp:lastPrinted>
  <dcterms:created xsi:type="dcterms:W3CDTF">2017-10-09T10:11:32Z</dcterms:created>
  <dcterms:modified xsi:type="dcterms:W3CDTF">2022-11-14T08:00:27Z</dcterms:modified>
</cp:coreProperties>
</file>