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63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209" y="777185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4601" y="754766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2400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4593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№ __ от 26.10.2017 г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346" y="1745782"/>
            <a:ext cx="1571636" cy="15748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ЖКХ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Инженер по проектно-сметной работе-1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209" y="3437054"/>
            <a:ext cx="1571636" cy="3859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 ГО и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ЧС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54601" y="1741556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5 ед. в том числе 5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ед.мун.служ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4601" y="3044095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4601" y="3710360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по развитию культуры, спорта, молодежной политики и туризма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(1)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молодежной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политике (1)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физической культуре и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спорту (1)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3 ед. в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том числе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4601" y="5488896"/>
            <a:ext cx="1714512" cy="8531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Управление образования Администрации Первомайского района»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(1)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83538" y="1744175"/>
            <a:ext cx="1721475" cy="16407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4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75300" y="3457928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75301" y="4896201"/>
            <a:ext cx="1176817" cy="15788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- 0.9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Старший оперативный дежурный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Диспетчер – 4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Электроник-1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Водитель – 8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15 ед.)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5301" y="4269678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Секретарь руководителя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Специалист по связям с общественностью 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2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94881" y="4896201"/>
            <a:ext cx="1068328" cy="9280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Рабочий по обслуживанию здания-1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Уборщик служебных помещений- 2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3"/>
            <a:ext cx="1721481" cy="7757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Экономист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3 ед. в том числе 2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641644" y="721417"/>
            <a:ext cx="2369124" cy="778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Бухгалтер -3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-1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Техник по планированию-1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641644" y="1611084"/>
            <a:ext cx="2369124" cy="3997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641644" y="2145270"/>
            <a:ext cx="2369124" cy="3879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вопросам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89779" y="2738424"/>
            <a:ext cx="4110243" cy="16410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специалист-юрист-1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отдел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исполнения </a:t>
            </a: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бюджета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учета и отчетности</a:t>
            </a:r>
            <a:endParaRPr lang="ru-RU" sz="8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12 ед. в том числе 11 ед.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496962"/>
            <a:ext cx="4110243" cy="8988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Техник-1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4 ед. в том числе 3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494159"/>
            <a:ext cx="4110243" cy="1162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391135" y="600685"/>
            <a:ext cx="8238" cy="1757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24" idx="1"/>
          </p:cNvCxnSpPr>
          <p:nvPr/>
        </p:nvCxnSpPr>
        <p:spPr>
          <a:xfrm flipV="1">
            <a:off x="9399373" y="23392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9399373" y="180854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399372" y="1066032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5178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243108" y="1213775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247854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4248290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4247854" y="456146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243582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4247853" y="606576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5648644" y="5350825"/>
            <a:ext cx="134264" cy="449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82908" y="6065768"/>
            <a:ext cx="1135284" cy="5808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торговле и защите прав потребителей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6" name="Прямая со стрелкой 65"/>
          <p:cNvCxnSpPr>
            <a:endCxn id="63" idx="3"/>
          </p:cNvCxnSpPr>
          <p:nvPr/>
        </p:nvCxnSpPr>
        <p:spPr>
          <a:xfrm flipH="1" flipV="1">
            <a:off x="6918192" y="6356208"/>
            <a:ext cx="235795" cy="36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112979" y="1213775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117725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102736" y="3307988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V="1">
            <a:off x="2117725" y="456146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113453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2117724" y="606576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217010" y="1209409"/>
            <a:ext cx="21084" cy="24383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221756" y="2181363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22482" y="362893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217484" y="1193485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0060029" y="6638409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81 ед. в том числе 52 ед. 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луж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</TotalTime>
  <Words>635</Words>
  <Application>Microsoft Office PowerPoint</Application>
  <PresentationFormat>Широкоэкранный</PresentationFormat>
  <Paragraphs>100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cp:lastPrinted>2017-10-23T03:42:46Z</cp:lastPrinted>
  <dcterms:created xsi:type="dcterms:W3CDTF">2017-10-09T10:11:32Z</dcterms:created>
  <dcterms:modified xsi:type="dcterms:W3CDTF">2017-10-24T02:57:06Z</dcterms:modified>
</cp:coreProperties>
</file>