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83" autoAdjust="0"/>
  </p:normalViewPr>
  <p:slideViewPr>
    <p:cSldViewPr snapToGrid="0">
      <p:cViewPr varScale="1">
        <p:scale>
          <a:sx n="115" d="100"/>
          <a:sy n="115" d="100"/>
        </p:scale>
        <p:origin x="109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6" rIns="91436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36" tIns="45716" rIns="91436" bIns="457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Приложение к Решению Думы № __ от 26.10.2017 г</a:t>
            </a:r>
          </a:p>
        </p:txBody>
      </p:sp>
    </p:spTree>
    <p:extLst>
      <p:ext uri="{BB962C8B-B14F-4D97-AF65-F5344CB8AC3E}">
        <p14:creationId xmlns:p14="http://schemas.microsoft.com/office/powerpoint/2010/main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07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8250" y="755587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0789" y="788618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63709" y="78797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27979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№ ____ от ____г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 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9558" y="1769852"/>
            <a:ext cx="1440327" cy="1527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9558" y="3456182"/>
            <a:ext cx="1440328" cy="366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ГО и ЧС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60789" y="1777454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60789" y="3053491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93966" y="3736946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по развитию культуры, молодежной политики и туризма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молодежной политике –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в том числе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966" y="5488895"/>
            <a:ext cx="1714512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«Управление образования Администрации Первомайского района»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63709" y="1742705"/>
            <a:ext cx="1721475" cy="18573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Юрисконсульт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29356" y="3706664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9558" y="3970872"/>
            <a:ext cx="1454763" cy="21315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-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– старший оперативный дежурный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Оперативный дежурный – 5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Помощник оперативного дежурного – оператор-112 - 4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Водитель - 6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Электроник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связям с общественностью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– 0.9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19  ед.)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44941" y="4477042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Документовед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53189" y="5112270"/>
            <a:ext cx="1721475" cy="80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Рабочий по обслуживанию здания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Уборщик служебных помещений - 2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2"/>
            <a:ext cx="1721481" cy="87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- 2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 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459674" y="680770"/>
            <a:ext cx="2426253" cy="7846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Бухгалтер - 3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 работник контрактной службы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 по планированию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459674" y="1519102"/>
            <a:ext cx="2424276" cy="314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453137" y="1877991"/>
            <a:ext cx="2426253" cy="3072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вопросам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98015" y="2901249"/>
            <a:ext cx="4110243" cy="1626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 Финансового управления 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специалист-юрист-1</a:t>
            </a:r>
          </a:p>
          <a:p>
            <a:pPr marL="171450" lvl="0" indent="-171450">
              <a:buFontTx/>
              <a:buChar char="-"/>
            </a:pP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бюджету-1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исполнения    бюджета,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11 ед. в том числе 11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593954"/>
            <a:ext cx="4110243" cy="8949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Техник-2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3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536457"/>
            <a:ext cx="4110243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191983" y="609529"/>
            <a:ext cx="6378" cy="17106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cxnSpLocks/>
            <a:endCxn id="60" idx="1"/>
          </p:cNvCxnSpPr>
          <p:nvPr/>
        </p:nvCxnSpPr>
        <p:spPr>
          <a:xfrm>
            <a:off x="9204738" y="2320197"/>
            <a:ext cx="254778" cy="63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cxnSpLocks/>
            <a:endCxn id="24" idx="1"/>
          </p:cNvCxnSpPr>
          <p:nvPr/>
        </p:nvCxnSpPr>
        <p:spPr>
          <a:xfrm>
            <a:off x="9208323" y="2001795"/>
            <a:ext cx="244814" cy="298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198361" y="108482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4870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797734" y="1139908"/>
            <a:ext cx="11426" cy="425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91407" y="2503103"/>
            <a:ext cx="292461" cy="49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7" idx="1"/>
          </p:cNvCxnSpPr>
          <p:nvPr/>
        </p:nvCxnSpPr>
        <p:spPr>
          <a:xfrm flipV="1">
            <a:off x="4757659" y="4071762"/>
            <a:ext cx="271697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9" idx="1"/>
          </p:cNvCxnSpPr>
          <p:nvPr/>
        </p:nvCxnSpPr>
        <p:spPr>
          <a:xfrm>
            <a:off x="4793009" y="4704327"/>
            <a:ext cx="251932" cy="4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811578" y="1131946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491983" y="1172976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507953" y="215340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513118" y="327891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515841" y="4379468"/>
            <a:ext cx="184747" cy="50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498650" y="1157052"/>
            <a:ext cx="267552" cy="28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513118" y="6048129"/>
            <a:ext cx="221136" cy="8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39014" y="1213775"/>
            <a:ext cx="21084" cy="35015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560098" y="2153407"/>
            <a:ext cx="280386" cy="8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60098" y="3626397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523473" y="1157053"/>
            <a:ext cx="185148" cy="68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338398" y="6570154"/>
            <a:ext cx="2606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ед. в том числе 52 ед.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63" name="Прямая со стрелкой 62"/>
          <p:cNvCxnSpPr>
            <a:cxnSpLocks/>
            <a:endCxn id="20" idx="1"/>
          </p:cNvCxnSpPr>
          <p:nvPr/>
        </p:nvCxnSpPr>
        <p:spPr>
          <a:xfrm>
            <a:off x="4837280" y="5403745"/>
            <a:ext cx="215909" cy="111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73246" y="4700831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9459516" y="2229704"/>
            <a:ext cx="2400741" cy="3072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общим вопросам (1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4" name="Прямая со стрелкой 63"/>
          <p:cNvCxnSpPr>
            <a:cxnSpLocks/>
            <a:endCxn id="23" idx="1"/>
          </p:cNvCxnSpPr>
          <p:nvPr/>
        </p:nvCxnSpPr>
        <p:spPr>
          <a:xfrm>
            <a:off x="9204738" y="1593430"/>
            <a:ext cx="254936" cy="82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A0983CBB-2D7B-4A6E-803A-EE34D58E5299}"/>
              </a:ext>
            </a:extLst>
          </p:cNvPr>
          <p:cNvSpPr/>
          <p:nvPr/>
        </p:nvSpPr>
        <p:spPr>
          <a:xfrm>
            <a:off x="9459516" y="2602167"/>
            <a:ext cx="2426253" cy="2264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финансовому контролю – 1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1 ед.)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B89A0FE7-0C34-4C88-8830-C2E54903A1F4}"/>
              </a:ext>
            </a:extLst>
          </p:cNvPr>
          <p:cNvCxnSpPr>
            <a:cxnSpLocks/>
          </p:cNvCxnSpPr>
          <p:nvPr/>
        </p:nvCxnSpPr>
        <p:spPr>
          <a:xfrm>
            <a:off x="9204738" y="2266148"/>
            <a:ext cx="0" cy="4770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id="{7D30D3DA-7E5C-4C68-B2C4-509674161247}"/>
              </a:ext>
            </a:extLst>
          </p:cNvPr>
          <p:cNvCxnSpPr>
            <a:endCxn id="45" idx="1"/>
          </p:cNvCxnSpPr>
          <p:nvPr/>
        </p:nvCxnSpPr>
        <p:spPr>
          <a:xfrm>
            <a:off x="9191983" y="2640047"/>
            <a:ext cx="267533" cy="7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667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6746</TotalTime>
  <Words>711</Words>
  <Application>Microsoft Office PowerPoint</Application>
  <PresentationFormat>Широкоэкранный</PresentationFormat>
  <Paragraphs>104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205-Дума</cp:lastModifiedBy>
  <cp:revision>55</cp:revision>
  <cp:lastPrinted>2022-09-21T07:27:08Z</cp:lastPrinted>
  <dcterms:created xsi:type="dcterms:W3CDTF">2017-10-09T10:11:32Z</dcterms:created>
  <dcterms:modified xsi:type="dcterms:W3CDTF">2022-09-21T07:36:25Z</dcterms:modified>
</cp:coreProperties>
</file>