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sldIdLst>
    <p:sldId id="291" r:id="rId2"/>
    <p:sldId id="282" r:id="rId3"/>
    <p:sldId id="280" r:id="rId4"/>
    <p:sldId id="281" r:id="rId5"/>
    <p:sldId id="293" r:id="rId6"/>
    <p:sldId id="279" r:id="rId7"/>
    <p:sldId id="290" r:id="rId8"/>
    <p:sldId id="278" r:id="rId9"/>
    <p:sldId id="283" r:id="rId10"/>
    <p:sldId id="277" r:id="rId11"/>
    <p:sldId id="275" r:id="rId12"/>
    <p:sldId id="273" r:id="rId13"/>
    <p:sldId id="271" r:id="rId14"/>
    <p:sldId id="286" r:id="rId15"/>
    <p:sldId id="284" r:id="rId16"/>
    <p:sldId id="272" r:id="rId17"/>
    <p:sldId id="274" r:id="rId18"/>
    <p:sldId id="289" r:id="rId19"/>
    <p:sldId id="287" r:id="rId20"/>
    <p:sldId id="263" r:id="rId21"/>
    <p:sldId id="276" r:id="rId22"/>
    <p:sldId id="262" r:id="rId23"/>
    <p:sldId id="266" r:id="rId24"/>
    <p:sldId id="270" r:id="rId25"/>
    <p:sldId id="285" r:id="rId26"/>
    <p:sldId id="269" r:id="rId27"/>
    <p:sldId id="288" r:id="rId28"/>
    <p:sldId id="267" r:id="rId29"/>
    <p:sldId id="292" r:id="rId30"/>
  </p:sldIdLst>
  <p:sldSz cx="10693400" cy="7569200"/>
  <p:notesSz cx="10693400" cy="75692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4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1500" y="96"/>
      </p:cViewPr>
      <p:guideLst>
        <p:guide orient="horz" pos="2384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verTx" preserve="1" userDrawn="1">
  <p:cSld name="Title,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 bwMode="auto">
          <a:xfrm>
            <a:off x="534600" y="301680"/>
            <a:ext cx="9623520" cy="1263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defRPr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 bwMode="auto">
          <a:xfrm>
            <a:off x="534600" y="1771200"/>
            <a:ext cx="9623520" cy="20937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 bwMode="auto">
          <a:xfrm>
            <a:off x="534600" y="4064400"/>
            <a:ext cx="9623520" cy="20937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fourObj" preserve="1" userDrawn="1">
  <p:cSld name="Title, 4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 bwMode="auto">
          <a:xfrm>
            <a:off x="534600" y="301680"/>
            <a:ext cx="9623520" cy="1263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defRPr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 bwMode="auto">
          <a:xfrm>
            <a:off x="534600" y="1771200"/>
            <a:ext cx="4696200" cy="20937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 bwMode="auto">
          <a:xfrm>
            <a:off x="5465880" y="1771200"/>
            <a:ext cx="4696200" cy="20937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 bwMode="auto">
          <a:xfrm>
            <a:off x="534600" y="4064400"/>
            <a:ext cx="4696200" cy="20937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70" name="PlaceHolder 5"/>
          <p:cNvSpPr>
            <a:spLocks noGrp="1"/>
          </p:cNvSpPr>
          <p:nvPr>
            <p:ph type="body"/>
          </p:nvPr>
        </p:nvSpPr>
        <p:spPr bwMode="auto">
          <a:xfrm>
            <a:off x="5465880" y="4064400"/>
            <a:ext cx="4696200" cy="20937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Title, 6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 bwMode="auto">
          <a:xfrm>
            <a:off x="534600" y="301680"/>
            <a:ext cx="9623520" cy="1263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defRPr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 bwMode="auto">
          <a:xfrm>
            <a:off x="534600" y="1771200"/>
            <a:ext cx="3098519" cy="2093759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 bwMode="auto">
          <a:xfrm>
            <a:off x="3788280" y="1771200"/>
            <a:ext cx="3098519" cy="2093759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 bwMode="auto">
          <a:xfrm>
            <a:off x="7042320" y="1771200"/>
            <a:ext cx="3098519" cy="2093759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 type="body"/>
          </p:nvPr>
        </p:nvSpPr>
        <p:spPr bwMode="auto">
          <a:xfrm>
            <a:off x="534600" y="4064400"/>
            <a:ext cx="3098519" cy="2093759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76" name="PlaceHolder 6"/>
          <p:cNvSpPr>
            <a:spLocks noGrp="1"/>
          </p:cNvSpPr>
          <p:nvPr>
            <p:ph type="body"/>
          </p:nvPr>
        </p:nvSpPr>
        <p:spPr bwMode="auto">
          <a:xfrm>
            <a:off x="3788280" y="4064400"/>
            <a:ext cx="3098519" cy="2093759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77" name="PlaceHolder 7"/>
          <p:cNvSpPr>
            <a:spLocks noGrp="1"/>
          </p:cNvSpPr>
          <p:nvPr>
            <p:ph type="body"/>
          </p:nvPr>
        </p:nvSpPr>
        <p:spPr bwMode="auto">
          <a:xfrm>
            <a:off x="7042320" y="4064400"/>
            <a:ext cx="3098519" cy="2093759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6933" y="378968"/>
            <a:ext cx="9285884" cy="818515"/>
          </a:xfrm>
          <a:prstGeom prst="rect">
            <a:avLst/>
          </a:prstGeom>
        </p:spPr>
        <p:txBody>
          <a:bodyPr lIns="0" tIns="0" rIns="0" bIns="0"/>
          <a:lstStyle>
            <a:lvl1pPr>
              <a:defRPr sz="2600" b="1" i="0">
                <a:solidFill>
                  <a:srgbClr val="1D1D1B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58140" y="1217168"/>
            <a:ext cx="4706620" cy="1938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1F4FE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2529" y="1217169"/>
            <a:ext cx="3998595" cy="1938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1F4FE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637915" y="7039356"/>
            <a:ext cx="3423920" cy="37846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534987" y="7039356"/>
            <a:ext cx="2460941" cy="37846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5/27/2024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7703821" y="7039356"/>
            <a:ext cx="2460941" cy="37846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52711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x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 bwMode="auto">
          <a:xfrm>
            <a:off x="534600" y="301680"/>
            <a:ext cx="9623520" cy="1263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defRPr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subTitle"/>
          </p:nvPr>
        </p:nvSpPr>
        <p:spPr bwMode="auto">
          <a:xfrm>
            <a:off x="534600" y="1771200"/>
            <a:ext cx="9623520" cy="4389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defRPr/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,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 bwMode="auto">
          <a:xfrm>
            <a:off x="534600" y="301680"/>
            <a:ext cx="9623520" cy="1263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defRPr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 bwMode="auto">
          <a:xfrm>
            <a:off x="534600" y="1771200"/>
            <a:ext cx="9623520" cy="4389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itle,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 bwMode="auto">
          <a:xfrm>
            <a:off x="534600" y="301680"/>
            <a:ext cx="9623520" cy="1263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defRPr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 bwMode="auto">
          <a:xfrm>
            <a:off x="534600" y="1771200"/>
            <a:ext cx="4696200" cy="4389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 bwMode="auto">
          <a:xfrm>
            <a:off x="5465880" y="1771200"/>
            <a:ext cx="4696200" cy="4389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 bwMode="auto">
          <a:xfrm>
            <a:off x="534600" y="301680"/>
            <a:ext cx="9623520" cy="1263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defRPr/>
            </a:pPr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nly" preserve="1" userDrawn="1">
  <p:cSld name="Centere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subTitle"/>
          </p:nvPr>
        </p:nvSpPr>
        <p:spPr bwMode="auto">
          <a:xfrm>
            <a:off x="534600" y="301680"/>
            <a:ext cx="9623520" cy="58586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defRPr/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AndObj" preserve="1" userDrawn="1">
  <p:cSld name="Title, 2 Content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 bwMode="auto">
          <a:xfrm>
            <a:off x="534600" y="301680"/>
            <a:ext cx="9623520" cy="1263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defRPr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 bwMode="auto">
          <a:xfrm>
            <a:off x="534600" y="1771200"/>
            <a:ext cx="4696200" cy="20937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 bwMode="auto">
          <a:xfrm>
            <a:off x="5465880" y="1771200"/>
            <a:ext cx="4696200" cy="4389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 bwMode="auto">
          <a:xfrm>
            <a:off x="534600" y="4064400"/>
            <a:ext cx="4696200" cy="20937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AndTwoObj" preserve="1" userDrawn="1">
  <p:cSld name="Title Content and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 bwMode="auto">
          <a:xfrm>
            <a:off x="534600" y="301680"/>
            <a:ext cx="9623520" cy="1263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defRPr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 bwMode="auto">
          <a:xfrm>
            <a:off x="534600" y="1771200"/>
            <a:ext cx="4696200" cy="4389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 bwMode="auto">
          <a:xfrm>
            <a:off x="5465880" y="1771200"/>
            <a:ext cx="4696200" cy="20937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 bwMode="auto">
          <a:xfrm>
            <a:off x="5465880" y="4064400"/>
            <a:ext cx="4696200" cy="20937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OverTx" preserve="1" userDrawn="1">
  <p:cSld name="Title, 2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 bwMode="auto">
          <a:xfrm>
            <a:off x="534600" y="301680"/>
            <a:ext cx="9623520" cy="1263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defRPr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 bwMode="auto">
          <a:xfrm>
            <a:off x="534600" y="1771200"/>
            <a:ext cx="4696200" cy="20937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 bwMode="auto">
          <a:xfrm>
            <a:off x="5465880" y="1771200"/>
            <a:ext cx="4696200" cy="20937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 bwMode="auto">
          <a:xfrm>
            <a:off x="534600" y="4064400"/>
            <a:ext cx="9623520" cy="209375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>
              <a:defRPr/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 bwMode="auto">
          <a:xfrm>
            <a:off x="534600" y="301680"/>
            <a:ext cx="9623520" cy="1263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defRPr/>
            </a:pPr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 bwMode="auto">
          <a:xfrm>
            <a:off x="534600" y="1771200"/>
            <a:ext cx="9623520" cy="4389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  <a:endParaRPr/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defRPr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  <a:endParaRPr/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  <a:endParaRPr/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/>
              <a:buChar char=""/>
              <a:defRPr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  <a:endParaRPr/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  <a:endParaRPr/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  <a:endParaRPr/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5" r:id="rId13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4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3400" cy="756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2723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7" name="Picture 3" descr="E:\РДДМ\АКТИВНОСТИ\2023\фестиваль проектов\фото\hbNnNQh4j0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87" y="1775659"/>
            <a:ext cx="10064803" cy="4820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1" name="Group 1"/>
          <p:cNvGrpSpPr/>
          <p:nvPr/>
        </p:nvGrpSpPr>
        <p:grpSpPr bwMode="auto">
          <a:xfrm>
            <a:off x="0" y="6813720"/>
            <a:ext cx="10692000" cy="754920"/>
            <a:chOff x="0" y="6813720"/>
            <a:chExt cx="10692000" cy="754920"/>
          </a:xfrm>
        </p:grpSpPr>
        <p:sp>
          <p:nvSpPr>
            <p:cNvPr id="82" name="CustomShape 2"/>
            <p:cNvSpPr/>
            <p:nvPr/>
          </p:nvSpPr>
          <p:spPr bwMode="auto">
            <a:xfrm>
              <a:off x="0" y="6813720"/>
              <a:ext cx="10692000" cy="754920"/>
            </a:xfrm>
            <a:custGeom>
              <a:avLst/>
              <a:gdLst/>
              <a:ahLst/>
              <a:cxnLst/>
              <a:rect l="l" t="t" r="r" b="b"/>
              <a:pathLst>
                <a:path w="10692765" h="755650" extrusionOk="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  <a:ln>
              <a:noFill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sp>
          <p:nvSpPr>
            <p:cNvPr id="83" name="CustomShape 3"/>
            <p:cNvSpPr/>
            <p:nvPr/>
          </p:nvSpPr>
          <p:spPr bwMode="auto">
            <a:xfrm>
              <a:off x="657000" y="6945120"/>
              <a:ext cx="1997640" cy="543960"/>
            </a:xfrm>
            <a:custGeom>
              <a:avLst/>
              <a:gdLst/>
              <a:ahLst/>
              <a:cxnLst/>
              <a:rect l="l" t="t" r="r" b="b"/>
              <a:pathLst>
                <a:path w="1998345" h="544829" extrusionOk="0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5000"/>
              </a:srgbClr>
            </a:solidFill>
            <a:ln>
              <a:noFill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sp>
          <p:nvSpPr>
            <p:cNvPr id="84" name="CustomShape 4"/>
            <p:cNvSpPr/>
            <p:nvPr/>
          </p:nvSpPr>
          <p:spPr bwMode="auto">
            <a:xfrm>
              <a:off x="3020400" y="7036200"/>
              <a:ext cx="360" cy="316080"/>
            </a:xfrm>
            <a:custGeom>
              <a:avLst/>
              <a:gdLst/>
              <a:ahLst/>
              <a:cxnLst/>
              <a:rect l="l" t="t" r="r" b="b"/>
              <a:pathLst>
                <a:path h="316865" extrusionOk="0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noFill/>
            <a:ln w="12240">
              <a:solidFill>
                <a:srgbClr val="FFFFFF"/>
              </a:solidFill>
              <a:round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pic>
          <p:nvPicPr>
            <p:cNvPr id="85" name="object 6"/>
            <p:cNvPicPr/>
            <p:nvPr/>
          </p:nvPicPr>
          <p:blipFill>
            <a:blip r:embed="rId3"/>
            <a:stretch/>
          </p:blipFill>
          <p:spPr bwMode="auto">
            <a:xfrm>
              <a:off x="3405960" y="7057440"/>
              <a:ext cx="3268080" cy="26748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89" name="CustomShape 7"/>
          <p:cNvSpPr/>
          <p:nvPr/>
        </p:nvSpPr>
        <p:spPr bwMode="auto">
          <a:xfrm>
            <a:off x="1689120" y="507960"/>
            <a:ext cx="6863760" cy="118728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  <a:defRPr/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defRPr/>
            </a:pPr>
            <a:br>
              <a:rPr/>
            </a:b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defRPr/>
            </a:pPr>
            <a:r>
              <a:rPr lang="ru-RU" sz="1800" b="1" strike="noStrike" spc="-1">
                <a:solidFill>
                  <a:srgbClr val="FFFFFF"/>
                </a:solidFill>
                <a:latin typeface="Microsoft Sans Serif"/>
                <a:ea typeface="DejaVu Sans"/>
              </a:rPr>
              <a:t>области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92" name="CustomShape 10"/>
          <p:cNvSpPr/>
          <p:nvPr/>
        </p:nvSpPr>
        <p:spPr bwMode="auto">
          <a:xfrm>
            <a:off x="5469840" y="4475520"/>
            <a:ext cx="3123360" cy="91224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4600" y="628781"/>
            <a:ext cx="9623520" cy="609398"/>
          </a:xfrm>
        </p:spPr>
        <p:txBody>
          <a:bodyPr/>
          <a:lstStyle/>
          <a:p>
            <a:pPr algn="ctr"/>
            <a:r>
              <a:rPr lang="ru-RU" dirty="0"/>
              <a:t>Совет Первых </a:t>
            </a:r>
          </a:p>
        </p:txBody>
      </p:sp>
    </p:spTree>
    <p:extLst>
      <p:ext uri="{BB962C8B-B14F-4D97-AF65-F5344CB8AC3E}">
        <p14:creationId xmlns:p14="http://schemas.microsoft.com/office/powerpoint/2010/main" val="1832874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" y="6673941"/>
            <a:ext cx="10692765" cy="755650"/>
            <a:chOff x="-43556" y="6804659"/>
            <a:chExt cx="10692765" cy="755650"/>
          </a:xfrm>
        </p:grpSpPr>
        <p:sp>
          <p:nvSpPr>
            <p:cNvPr id="16" name="object 3"/>
            <p:cNvSpPr/>
            <p:nvPr/>
          </p:nvSpPr>
          <p:spPr>
            <a:xfrm>
              <a:off x="-43556" y="6804659"/>
              <a:ext cx="10692765" cy="755650"/>
            </a:xfrm>
            <a:custGeom>
              <a:avLst/>
              <a:gdLst/>
              <a:ahLst/>
              <a:cxnLst/>
              <a:rect l="l" t="t" r="r" b="b"/>
              <a:pathLst>
                <a:path w="10692765" h="75565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4"/>
            <p:cNvSpPr/>
            <p:nvPr/>
          </p:nvSpPr>
          <p:spPr>
            <a:xfrm>
              <a:off x="656844" y="6936231"/>
              <a:ext cx="1998345" cy="544830"/>
            </a:xfrm>
            <a:custGeom>
              <a:avLst/>
              <a:gdLst/>
              <a:ahLst/>
              <a:cxnLst/>
              <a:rect l="l" t="t" r="r" b="b"/>
              <a:pathLst>
                <a:path w="1998345" h="544829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</a:path>
                <a:path w="1998345" h="544829"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</a:path>
                <a:path w="1998345" h="544829"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</a:path>
                <a:path w="1998345" h="544829"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</a:path>
                <a:path w="1998345" h="544829"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</a:path>
                <a:path w="1998345" h="544829"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</a:path>
                <a:path w="1998345" h="544829"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490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5"/>
            <p:cNvSpPr/>
            <p:nvPr/>
          </p:nvSpPr>
          <p:spPr>
            <a:xfrm>
              <a:off x="3020567" y="7027163"/>
              <a:ext cx="0" cy="316865"/>
            </a:xfrm>
            <a:custGeom>
              <a:avLst/>
              <a:gdLst/>
              <a:ahLst/>
              <a:cxnLst/>
              <a:rect l="l" t="t" r="r" b="b"/>
              <a:pathLst>
                <a:path h="316865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06140" y="7048499"/>
              <a:ext cx="3268979" cy="268224"/>
            </a:xfrm>
            <a:prstGeom prst="rect">
              <a:avLst/>
            </a:prstGeom>
          </p:spPr>
        </p:pic>
      </p:grpSp>
      <p:grpSp>
        <p:nvGrpSpPr>
          <p:cNvPr id="3" name="object 39"/>
          <p:cNvGrpSpPr/>
          <p:nvPr/>
        </p:nvGrpSpPr>
        <p:grpSpPr>
          <a:xfrm>
            <a:off x="9688068" y="385572"/>
            <a:ext cx="441959" cy="815340"/>
            <a:chOff x="9688068" y="385571"/>
            <a:chExt cx="441959" cy="815340"/>
          </a:xfrm>
        </p:grpSpPr>
        <p:sp>
          <p:nvSpPr>
            <p:cNvPr id="27" name="object 40"/>
            <p:cNvSpPr/>
            <p:nvPr/>
          </p:nvSpPr>
          <p:spPr>
            <a:xfrm>
              <a:off x="9700260" y="556259"/>
              <a:ext cx="379730" cy="644525"/>
            </a:xfrm>
            <a:custGeom>
              <a:avLst/>
              <a:gdLst/>
              <a:ahLst/>
              <a:cxnLst/>
              <a:rect l="l" t="t" r="r" b="b"/>
              <a:pathLst>
                <a:path w="379729" h="644525">
                  <a:moveTo>
                    <a:pt x="371856" y="0"/>
                  </a:moveTo>
                  <a:lnTo>
                    <a:pt x="0" y="243204"/>
                  </a:lnTo>
                  <a:lnTo>
                    <a:pt x="2794" y="252602"/>
                  </a:lnTo>
                  <a:lnTo>
                    <a:pt x="133096" y="252602"/>
                  </a:lnTo>
                  <a:lnTo>
                    <a:pt x="136398" y="255777"/>
                  </a:lnTo>
                  <a:lnTo>
                    <a:pt x="136398" y="642492"/>
                  </a:lnTo>
                  <a:lnTo>
                    <a:pt x="147700" y="644525"/>
                  </a:lnTo>
                  <a:lnTo>
                    <a:pt x="379222" y="5842"/>
                  </a:lnTo>
                  <a:lnTo>
                    <a:pt x="371856" y="0"/>
                  </a:lnTo>
                  <a:close/>
                </a:path>
              </a:pathLst>
            </a:custGeom>
            <a:solidFill>
              <a:srgbClr val="FF2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4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88068" y="385571"/>
              <a:ext cx="441959" cy="152400"/>
            </a:xfrm>
            <a:prstGeom prst="rect">
              <a:avLst/>
            </a:prstGeom>
          </p:spPr>
        </p:pic>
      </p:grp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4600" y="297712"/>
            <a:ext cx="9623520" cy="801967"/>
          </a:xfrm>
        </p:spPr>
        <p:txBody>
          <a:bodyPr/>
          <a:lstStyle/>
          <a:p>
            <a:pPr algn="ctr"/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Форум молодежных инициатив «Регион Первых»</a:t>
            </a:r>
          </a:p>
        </p:txBody>
      </p:sp>
      <p:sp>
        <p:nvSpPr>
          <p:cNvPr id="13" name="Содержимое 12"/>
          <p:cNvSpPr>
            <a:spLocks noGrp="1"/>
          </p:cNvSpPr>
          <p:nvPr>
            <p:ph type="body"/>
          </p:nvPr>
        </p:nvSpPr>
        <p:spPr>
          <a:xfrm>
            <a:off x="534600" y="462582"/>
            <a:ext cx="9623520" cy="941796"/>
          </a:xfrm>
        </p:spPr>
        <p:txBody>
          <a:bodyPr/>
          <a:lstStyle/>
          <a:p>
            <a:endParaRPr lang="ru-RU" sz="24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5122" name="Picture 2" descr="C:\Users\Анна\Desktop\доклады, встречи\md_Jh4WjdI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01" y="1403498"/>
            <a:ext cx="5807645" cy="387025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008" y="1392865"/>
            <a:ext cx="4307757" cy="193512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Анна\Desktop\ПРОЕКТЫ 24\РЕАЛИЗОВАНЫ\регион первых\44DTchvjgnk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245" y="3419550"/>
            <a:ext cx="3172364" cy="317236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55141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" y="6673941"/>
            <a:ext cx="10692765" cy="755650"/>
            <a:chOff x="-43556" y="6804659"/>
            <a:chExt cx="10692765" cy="755650"/>
          </a:xfrm>
        </p:grpSpPr>
        <p:sp>
          <p:nvSpPr>
            <p:cNvPr id="16" name="object 3"/>
            <p:cNvSpPr/>
            <p:nvPr/>
          </p:nvSpPr>
          <p:spPr>
            <a:xfrm>
              <a:off x="-43556" y="6804659"/>
              <a:ext cx="10692765" cy="755650"/>
            </a:xfrm>
            <a:custGeom>
              <a:avLst/>
              <a:gdLst/>
              <a:ahLst/>
              <a:cxnLst/>
              <a:rect l="l" t="t" r="r" b="b"/>
              <a:pathLst>
                <a:path w="10692765" h="75565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4"/>
            <p:cNvSpPr/>
            <p:nvPr/>
          </p:nvSpPr>
          <p:spPr>
            <a:xfrm>
              <a:off x="656844" y="6936231"/>
              <a:ext cx="1998345" cy="544830"/>
            </a:xfrm>
            <a:custGeom>
              <a:avLst/>
              <a:gdLst/>
              <a:ahLst/>
              <a:cxnLst/>
              <a:rect l="l" t="t" r="r" b="b"/>
              <a:pathLst>
                <a:path w="1998345" h="544829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</a:path>
                <a:path w="1998345" h="544829"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</a:path>
                <a:path w="1998345" h="544829"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</a:path>
                <a:path w="1998345" h="544829"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</a:path>
                <a:path w="1998345" h="544829"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</a:path>
                <a:path w="1998345" h="544829"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</a:path>
                <a:path w="1998345" h="544829"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490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5"/>
            <p:cNvSpPr/>
            <p:nvPr/>
          </p:nvSpPr>
          <p:spPr>
            <a:xfrm>
              <a:off x="3020567" y="7027163"/>
              <a:ext cx="0" cy="316865"/>
            </a:xfrm>
            <a:custGeom>
              <a:avLst/>
              <a:gdLst/>
              <a:ahLst/>
              <a:cxnLst/>
              <a:rect l="l" t="t" r="r" b="b"/>
              <a:pathLst>
                <a:path h="316865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06140" y="7048499"/>
              <a:ext cx="3268979" cy="268224"/>
            </a:xfrm>
            <a:prstGeom prst="rect">
              <a:avLst/>
            </a:prstGeom>
          </p:spPr>
        </p:pic>
      </p:grpSp>
      <p:grpSp>
        <p:nvGrpSpPr>
          <p:cNvPr id="3" name="object 39"/>
          <p:cNvGrpSpPr/>
          <p:nvPr/>
        </p:nvGrpSpPr>
        <p:grpSpPr>
          <a:xfrm>
            <a:off x="9688068" y="385572"/>
            <a:ext cx="441959" cy="815340"/>
            <a:chOff x="9688068" y="385571"/>
            <a:chExt cx="441959" cy="815340"/>
          </a:xfrm>
        </p:grpSpPr>
        <p:sp>
          <p:nvSpPr>
            <p:cNvPr id="27" name="object 40"/>
            <p:cNvSpPr/>
            <p:nvPr/>
          </p:nvSpPr>
          <p:spPr>
            <a:xfrm>
              <a:off x="9700260" y="556259"/>
              <a:ext cx="379730" cy="644525"/>
            </a:xfrm>
            <a:custGeom>
              <a:avLst/>
              <a:gdLst/>
              <a:ahLst/>
              <a:cxnLst/>
              <a:rect l="l" t="t" r="r" b="b"/>
              <a:pathLst>
                <a:path w="379729" h="644525">
                  <a:moveTo>
                    <a:pt x="371856" y="0"/>
                  </a:moveTo>
                  <a:lnTo>
                    <a:pt x="0" y="243204"/>
                  </a:lnTo>
                  <a:lnTo>
                    <a:pt x="2794" y="252602"/>
                  </a:lnTo>
                  <a:lnTo>
                    <a:pt x="133096" y="252602"/>
                  </a:lnTo>
                  <a:lnTo>
                    <a:pt x="136398" y="255777"/>
                  </a:lnTo>
                  <a:lnTo>
                    <a:pt x="136398" y="642492"/>
                  </a:lnTo>
                  <a:lnTo>
                    <a:pt x="147700" y="644525"/>
                  </a:lnTo>
                  <a:lnTo>
                    <a:pt x="379222" y="5842"/>
                  </a:lnTo>
                  <a:lnTo>
                    <a:pt x="371856" y="0"/>
                  </a:lnTo>
                  <a:close/>
                </a:path>
              </a:pathLst>
            </a:custGeom>
            <a:solidFill>
              <a:srgbClr val="FF2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4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88068" y="385571"/>
              <a:ext cx="441959" cy="152400"/>
            </a:xfrm>
            <a:prstGeom prst="rect">
              <a:avLst/>
            </a:prstGeom>
          </p:spPr>
        </p:pic>
      </p:grp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4600" y="324083"/>
            <a:ext cx="9623520" cy="1218795"/>
          </a:xfrm>
        </p:spPr>
        <p:txBody>
          <a:bodyPr/>
          <a:lstStyle/>
          <a:p>
            <a:pPr algn="ctr"/>
            <a:r>
              <a:rPr lang="ru-RU" dirty="0"/>
              <a:t>Региональный этап «Российская школьная весна». 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13" name="Содержимое 1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ru-RU" sz="2400" dirty="0">
              <a:solidFill>
                <a:srgbClr val="FF0000"/>
              </a:solidFill>
            </a:endParaRPr>
          </a:p>
          <a:p>
            <a:endParaRPr lang="ru-RU" dirty="0">
              <a:solidFill>
                <a:srgbClr val="7030A0"/>
              </a:solidFill>
            </a:endParaRPr>
          </a:p>
          <a:p>
            <a:endParaRPr lang="ru-RU" dirty="0"/>
          </a:p>
        </p:txBody>
      </p:sp>
      <p:pic>
        <p:nvPicPr>
          <p:cNvPr id="3076" name="Picture 4" descr="C:\Users\Анна\Desktop\доклады, встречи\jayeGcpAcL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48" y="1690575"/>
            <a:ext cx="4006663" cy="2626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Анна\Desktop\доклады, встречи\IRYryNxAeq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730" y="1431415"/>
            <a:ext cx="3179267" cy="221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Анна\Desktop\доклады, встречи\0zwFRsxs_f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200" y="3725163"/>
            <a:ext cx="3150827" cy="1762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Анна\Desktop\доклады, встречи\8GO9OUrZ-NU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551" y="3809114"/>
            <a:ext cx="3899125" cy="2503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90023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" y="6673941"/>
            <a:ext cx="10692765" cy="755650"/>
            <a:chOff x="-43556" y="6804659"/>
            <a:chExt cx="10692765" cy="755650"/>
          </a:xfrm>
        </p:grpSpPr>
        <p:sp>
          <p:nvSpPr>
            <p:cNvPr id="16" name="object 3"/>
            <p:cNvSpPr/>
            <p:nvPr/>
          </p:nvSpPr>
          <p:spPr>
            <a:xfrm>
              <a:off x="-43556" y="6804659"/>
              <a:ext cx="10692765" cy="755650"/>
            </a:xfrm>
            <a:custGeom>
              <a:avLst/>
              <a:gdLst/>
              <a:ahLst/>
              <a:cxnLst/>
              <a:rect l="l" t="t" r="r" b="b"/>
              <a:pathLst>
                <a:path w="10692765" h="75565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4"/>
            <p:cNvSpPr/>
            <p:nvPr/>
          </p:nvSpPr>
          <p:spPr>
            <a:xfrm>
              <a:off x="656844" y="6936231"/>
              <a:ext cx="1998345" cy="544830"/>
            </a:xfrm>
            <a:custGeom>
              <a:avLst/>
              <a:gdLst/>
              <a:ahLst/>
              <a:cxnLst/>
              <a:rect l="l" t="t" r="r" b="b"/>
              <a:pathLst>
                <a:path w="1998345" h="544829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</a:path>
                <a:path w="1998345" h="544829"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</a:path>
                <a:path w="1998345" h="544829"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</a:path>
                <a:path w="1998345" h="544829"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</a:path>
                <a:path w="1998345" h="544829"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</a:path>
                <a:path w="1998345" h="544829"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</a:path>
                <a:path w="1998345" h="544829"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490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5"/>
            <p:cNvSpPr/>
            <p:nvPr/>
          </p:nvSpPr>
          <p:spPr>
            <a:xfrm>
              <a:off x="3020567" y="7027163"/>
              <a:ext cx="0" cy="316865"/>
            </a:xfrm>
            <a:custGeom>
              <a:avLst/>
              <a:gdLst/>
              <a:ahLst/>
              <a:cxnLst/>
              <a:rect l="l" t="t" r="r" b="b"/>
              <a:pathLst>
                <a:path h="316865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06140" y="7048499"/>
              <a:ext cx="3268979" cy="268224"/>
            </a:xfrm>
            <a:prstGeom prst="rect">
              <a:avLst/>
            </a:prstGeom>
          </p:spPr>
        </p:pic>
      </p:grpSp>
      <p:grpSp>
        <p:nvGrpSpPr>
          <p:cNvPr id="3" name="object 39"/>
          <p:cNvGrpSpPr/>
          <p:nvPr/>
        </p:nvGrpSpPr>
        <p:grpSpPr>
          <a:xfrm>
            <a:off x="9688068" y="385572"/>
            <a:ext cx="441959" cy="815340"/>
            <a:chOff x="9688068" y="385571"/>
            <a:chExt cx="441959" cy="815340"/>
          </a:xfrm>
        </p:grpSpPr>
        <p:sp>
          <p:nvSpPr>
            <p:cNvPr id="27" name="object 40"/>
            <p:cNvSpPr/>
            <p:nvPr/>
          </p:nvSpPr>
          <p:spPr>
            <a:xfrm>
              <a:off x="9700260" y="556259"/>
              <a:ext cx="379730" cy="644525"/>
            </a:xfrm>
            <a:custGeom>
              <a:avLst/>
              <a:gdLst/>
              <a:ahLst/>
              <a:cxnLst/>
              <a:rect l="l" t="t" r="r" b="b"/>
              <a:pathLst>
                <a:path w="379729" h="644525">
                  <a:moveTo>
                    <a:pt x="371856" y="0"/>
                  </a:moveTo>
                  <a:lnTo>
                    <a:pt x="0" y="243204"/>
                  </a:lnTo>
                  <a:lnTo>
                    <a:pt x="2794" y="252602"/>
                  </a:lnTo>
                  <a:lnTo>
                    <a:pt x="133096" y="252602"/>
                  </a:lnTo>
                  <a:lnTo>
                    <a:pt x="136398" y="255777"/>
                  </a:lnTo>
                  <a:lnTo>
                    <a:pt x="136398" y="642492"/>
                  </a:lnTo>
                  <a:lnTo>
                    <a:pt x="147700" y="644525"/>
                  </a:lnTo>
                  <a:lnTo>
                    <a:pt x="379222" y="5842"/>
                  </a:lnTo>
                  <a:lnTo>
                    <a:pt x="371856" y="0"/>
                  </a:lnTo>
                  <a:close/>
                </a:path>
              </a:pathLst>
            </a:custGeom>
            <a:solidFill>
              <a:srgbClr val="FF2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4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88068" y="385571"/>
              <a:ext cx="441959" cy="152400"/>
            </a:xfrm>
            <a:prstGeom prst="rect">
              <a:avLst/>
            </a:prstGeom>
          </p:spPr>
        </p:pic>
      </p:grp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4600" y="656481"/>
            <a:ext cx="9623520" cy="553998"/>
          </a:xfrm>
        </p:spPr>
        <p:txBody>
          <a:bodyPr/>
          <a:lstStyle/>
          <a:p>
            <a:r>
              <a:rPr lang="ru-RU" sz="4000" dirty="0"/>
              <a:t>Семейный чемпионат «Дело в игре»</a:t>
            </a:r>
          </a:p>
        </p:txBody>
      </p:sp>
      <p:sp>
        <p:nvSpPr>
          <p:cNvPr id="13" name="Содержимое 12"/>
          <p:cNvSpPr>
            <a:spLocks noGrp="1"/>
          </p:cNvSpPr>
          <p:nvPr>
            <p:ph type="subTitle"/>
          </p:nvPr>
        </p:nvSpPr>
        <p:spPr>
          <a:xfrm>
            <a:off x="7262038" y="2567147"/>
            <a:ext cx="3253563" cy="2829493"/>
          </a:xfrm>
        </p:spPr>
        <p:txBody>
          <a:bodyPr/>
          <a:lstStyle/>
          <a:p>
            <a:pPr marL="0" indent="0">
              <a:buNone/>
            </a:pPr>
            <a:r>
              <a:rPr lang="ru-RU" sz="2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8 семей различной категории</a:t>
            </a:r>
          </a:p>
          <a:p>
            <a:pPr marL="0" indent="0">
              <a:buNone/>
            </a:pPr>
            <a:r>
              <a:rPr lang="ru-RU" sz="18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Улу-Юл</a:t>
            </a:r>
          </a:p>
          <a:p>
            <a:pPr marL="0" indent="0">
              <a:buNone/>
            </a:pPr>
            <a:r>
              <a:rPr lang="ru-RU" sz="18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Торбеево</a:t>
            </a:r>
          </a:p>
          <a:p>
            <a:pPr marL="0" indent="0">
              <a:buNone/>
            </a:pPr>
            <a:r>
              <a:rPr lang="ru-RU" sz="18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Первомайское </a:t>
            </a:r>
          </a:p>
          <a:p>
            <a:endParaRPr lang="ru-RU" dirty="0">
              <a:solidFill>
                <a:srgbClr val="7030A0"/>
              </a:solidFill>
            </a:endParaRPr>
          </a:p>
          <a:p>
            <a:endParaRPr lang="ru-RU" dirty="0"/>
          </a:p>
        </p:txBody>
      </p:sp>
      <p:pic>
        <p:nvPicPr>
          <p:cNvPr id="2052" name="Picture 4" descr="C:\Users\Анна\Desktop\доклады, встречи\8OxUw5Afph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30" y="1967021"/>
            <a:ext cx="6723355" cy="45826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32099472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" y="6673941"/>
            <a:ext cx="10692765" cy="755650"/>
            <a:chOff x="-43556" y="6804659"/>
            <a:chExt cx="10692765" cy="755650"/>
          </a:xfrm>
        </p:grpSpPr>
        <p:sp>
          <p:nvSpPr>
            <p:cNvPr id="16" name="object 3"/>
            <p:cNvSpPr/>
            <p:nvPr/>
          </p:nvSpPr>
          <p:spPr>
            <a:xfrm>
              <a:off x="-43556" y="6804659"/>
              <a:ext cx="10692765" cy="755650"/>
            </a:xfrm>
            <a:custGeom>
              <a:avLst/>
              <a:gdLst/>
              <a:ahLst/>
              <a:cxnLst/>
              <a:rect l="l" t="t" r="r" b="b"/>
              <a:pathLst>
                <a:path w="10692765" h="75565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4"/>
            <p:cNvSpPr/>
            <p:nvPr/>
          </p:nvSpPr>
          <p:spPr>
            <a:xfrm>
              <a:off x="656844" y="6936231"/>
              <a:ext cx="1998345" cy="544830"/>
            </a:xfrm>
            <a:custGeom>
              <a:avLst/>
              <a:gdLst/>
              <a:ahLst/>
              <a:cxnLst/>
              <a:rect l="l" t="t" r="r" b="b"/>
              <a:pathLst>
                <a:path w="1998345" h="544829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</a:path>
                <a:path w="1998345" h="544829"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</a:path>
                <a:path w="1998345" h="544829"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</a:path>
                <a:path w="1998345" h="544829"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</a:path>
                <a:path w="1998345" h="544829"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</a:path>
                <a:path w="1998345" h="544829"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</a:path>
                <a:path w="1998345" h="544829"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490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5"/>
            <p:cNvSpPr/>
            <p:nvPr/>
          </p:nvSpPr>
          <p:spPr>
            <a:xfrm>
              <a:off x="3020567" y="7027163"/>
              <a:ext cx="0" cy="316865"/>
            </a:xfrm>
            <a:custGeom>
              <a:avLst/>
              <a:gdLst/>
              <a:ahLst/>
              <a:cxnLst/>
              <a:rect l="l" t="t" r="r" b="b"/>
              <a:pathLst>
                <a:path h="316865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06140" y="7048499"/>
              <a:ext cx="3268979" cy="268224"/>
            </a:xfrm>
            <a:prstGeom prst="rect">
              <a:avLst/>
            </a:prstGeom>
          </p:spPr>
        </p:pic>
      </p:grpSp>
      <p:grpSp>
        <p:nvGrpSpPr>
          <p:cNvPr id="3" name="object 39"/>
          <p:cNvGrpSpPr/>
          <p:nvPr/>
        </p:nvGrpSpPr>
        <p:grpSpPr>
          <a:xfrm>
            <a:off x="9803030" y="148590"/>
            <a:ext cx="441959" cy="815340"/>
            <a:chOff x="9688068" y="385571"/>
            <a:chExt cx="441959" cy="815340"/>
          </a:xfrm>
        </p:grpSpPr>
        <p:sp>
          <p:nvSpPr>
            <p:cNvPr id="27" name="object 40"/>
            <p:cNvSpPr/>
            <p:nvPr/>
          </p:nvSpPr>
          <p:spPr>
            <a:xfrm>
              <a:off x="9700260" y="556259"/>
              <a:ext cx="379730" cy="644525"/>
            </a:xfrm>
            <a:custGeom>
              <a:avLst/>
              <a:gdLst/>
              <a:ahLst/>
              <a:cxnLst/>
              <a:rect l="l" t="t" r="r" b="b"/>
              <a:pathLst>
                <a:path w="379729" h="644525">
                  <a:moveTo>
                    <a:pt x="371856" y="0"/>
                  </a:moveTo>
                  <a:lnTo>
                    <a:pt x="0" y="243204"/>
                  </a:lnTo>
                  <a:lnTo>
                    <a:pt x="2794" y="252602"/>
                  </a:lnTo>
                  <a:lnTo>
                    <a:pt x="133096" y="252602"/>
                  </a:lnTo>
                  <a:lnTo>
                    <a:pt x="136398" y="255777"/>
                  </a:lnTo>
                  <a:lnTo>
                    <a:pt x="136398" y="642492"/>
                  </a:lnTo>
                  <a:lnTo>
                    <a:pt x="147700" y="644525"/>
                  </a:lnTo>
                  <a:lnTo>
                    <a:pt x="379222" y="5842"/>
                  </a:lnTo>
                  <a:lnTo>
                    <a:pt x="371856" y="0"/>
                  </a:lnTo>
                  <a:close/>
                </a:path>
              </a:pathLst>
            </a:custGeom>
            <a:solidFill>
              <a:srgbClr val="FF2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4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88068" y="385571"/>
              <a:ext cx="441959" cy="152400"/>
            </a:xfrm>
            <a:prstGeom prst="rect">
              <a:avLst/>
            </a:prstGeom>
          </p:spPr>
        </p:pic>
      </p:grpSp>
      <p:sp>
        <p:nvSpPr>
          <p:cNvPr id="13" name="Содержимое 12"/>
          <p:cNvSpPr>
            <a:spLocks noGrp="1"/>
          </p:cNvSpPr>
          <p:nvPr>
            <p:ph type="subTitle"/>
          </p:nvPr>
        </p:nvSpPr>
        <p:spPr>
          <a:xfrm>
            <a:off x="534600" y="301680"/>
            <a:ext cx="4090563" cy="1165613"/>
          </a:xfrm>
        </p:spPr>
        <p:txBody>
          <a:bodyPr/>
          <a:lstStyle/>
          <a:p>
            <a:endParaRPr lang="ru-RU" sz="2400" dirty="0">
              <a:solidFill>
                <a:srgbClr val="FF0000"/>
              </a:solidFill>
            </a:endParaRPr>
          </a:p>
          <a:p>
            <a:endParaRPr lang="ru-RU" dirty="0">
              <a:solidFill>
                <a:srgbClr val="7030A0"/>
              </a:solidFill>
            </a:endParaRP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4600" y="545681"/>
            <a:ext cx="9623520" cy="775597"/>
          </a:xfrm>
        </p:spPr>
        <p:txBody>
          <a:bodyPr/>
          <a:lstStyle/>
          <a:p>
            <a:pPr algn="ctr"/>
            <a:r>
              <a:rPr lang="ru-RU" sz="2800" dirty="0"/>
              <a:t>Культурно-просветительский проект «Маршрутами просвещения»</a:t>
            </a:r>
          </a:p>
        </p:txBody>
      </p:sp>
      <p:pic>
        <p:nvPicPr>
          <p:cNvPr id="4098" name="Picture 2" descr="C:\Users\Анна\Desktop\ПРОЕКТЫ 24\РЕАЛИЗОВАНЫ\маршрутами просвещения\r8V1weI6zW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4" y="3435583"/>
            <a:ext cx="3238358" cy="3238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нна\Desktop\ПРОЕКТЫ 24\РЕАЛИЗОВАНЫ\маршрутами просвещения\lC3AU34drS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979" y="1759341"/>
            <a:ext cx="4517809" cy="4517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Анна\Desktop\ПРОЕКТЫ 24\РЕАЛИЗОВАНЫ\маршрутами просвещения\TaXiqVHQVu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836" y="963803"/>
            <a:ext cx="2874116" cy="2874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73966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" y="6673941"/>
            <a:ext cx="10692765" cy="755650"/>
            <a:chOff x="-43556" y="6804659"/>
            <a:chExt cx="10692765" cy="755650"/>
          </a:xfrm>
        </p:grpSpPr>
        <p:sp>
          <p:nvSpPr>
            <p:cNvPr id="16" name="object 3"/>
            <p:cNvSpPr/>
            <p:nvPr/>
          </p:nvSpPr>
          <p:spPr>
            <a:xfrm>
              <a:off x="-43556" y="6804659"/>
              <a:ext cx="10692765" cy="755650"/>
            </a:xfrm>
            <a:custGeom>
              <a:avLst/>
              <a:gdLst/>
              <a:ahLst/>
              <a:cxnLst/>
              <a:rect l="l" t="t" r="r" b="b"/>
              <a:pathLst>
                <a:path w="10692765" h="75565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4"/>
            <p:cNvSpPr/>
            <p:nvPr/>
          </p:nvSpPr>
          <p:spPr>
            <a:xfrm>
              <a:off x="656844" y="6936231"/>
              <a:ext cx="1998345" cy="544830"/>
            </a:xfrm>
            <a:custGeom>
              <a:avLst/>
              <a:gdLst/>
              <a:ahLst/>
              <a:cxnLst/>
              <a:rect l="l" t="t" r="r" b="b"/>
              <a:pathLst>
                <a:path w="1998345" h="544829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</a:path>
                <a:path w="1998345" h="544829"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</a:path>
                <a:path w="1998345" h="544829"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</a:path>
                <a:path w="1998345" h="544829"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</a:path>
                <a:path w="1998345" h="544829"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</a:path>
                <a:path w="1998345" h="544829"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</a:path>
                <a:path w="1998345" h="544829"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490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5"/>
            <p:cNvSpPr/>
            <p:nvPr/>
          </p:nvSpPr>
          <p:spPr>
            <a:xfrm>
              <a:off x="3020567" y="7027163"/>
              <a:ext cx="0" cy="316865"/>
            </a:xfrm>
            <a:custGeom>
              <a:avLst/>
              <a:gdLst/>
              <a:ahLst/>
              <a:cxnLst/>
              <a:rect l="l" t="t" r="r" b="b"/>
              <a:pathLst>
                <a:path h="316865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06140" y="7048499"/>
              <a:ext cx="3268979" cy="268224"/>
            </a:xfrm>
            <a:prstGeom prst="rect">
              <a:avLst/>
            </a:prstGeom>
          </p:spPr>
        </p:pic>
      </p:grpSp>
      <p:grpSp>
        <p:nvGrpSpPr>
          <p:cNvPr id="3" name="object 39"/>
          <p:cNvGrpSpPr/>
          <p:nvPr/>
        </p:nvGrpSpPr>
        <p:grpSpPr>
          <a:xfrm>
            <a:off x="9688068" y="385572"/>
            <a:ext cx="441959" cy="815340"/>
            <a:chOff x="9688068" y="385571"/>
            <a:chExt cx="441959" cy="815340"/>
          </a:xfrm>
        </p:grpSpPr>
        <p:sp>
          <p:nvSpPr>
            <p:cNvPr id="27" name="object 40"/>
            <p:cNvSpPr/>
            <p:nvPr/>
          </p:nvSpPr>
          <p:spPr>
            <a:xfrm>
              <a:off x="9700260" y="556259"/>
              <a:ext cx="379730" cy="644525"/>
            </a:xfrm>
            <a:custGeom>
              <a:avLst/>
              <a:gdLst/>
              <a:ahLst/>
              <a:cxnLst/>
              <a:rect l="l" t="t" r="r" b="b"/>
              <a:pathLst>
                <a:path w="379729" h="644525">
                  <a:moveTo>
                    <a:pt x="371856" y="0"/>
                  </a:moveTo>
                  <a:lnTo>
                    <a:pt x="0" y="243204"/>
                  </a:lnTo>
                  <a:lnTo>
                    <a:pt x="2794" y="252602"/>
                  </a:lnTo>
                  <a:lnTo>
                    <a:pt x="133096" y="252602"/>
                  </a:lnTo>
                  <a:lnTo>
                    <a:pt x="136398" y="255777"/>
                  </a:lnTo>
                  <a:lnTo>
                    <a:pt x="136398" y="642492"/>
                  </a:lnTo>
                  <a:lnTo>
                    <a:pt x="147700" y="644525"/>
                  </a:lnTo>
                  <a:lnTo>
                    <a:pt x="379222" y="5842"/>
                  </a:lnTo>
                  <a:lnTo>
                    <a:pt x="371856" y="0"/>
                  </a:lnTo>
                  <a:close/>
                </a:path>
              </a:pathLst>
            </a:custGeom>
            <a:solidFill>
              <a:srgbClr val="FF2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4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88068" y="385571"/>
              <a:ext cx="441959" cy="152400"/>
            </a:xfrm>
            <a:prstGeom prst="rect">
              <a:avLst/>
            </a:prstGeom>
          </p:spPr>
        </p:pic>
      </p:grp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4600" y="628781"/>
            <a:ext cx="9623520" cy="609398"/>
          </a:xfrm>
        </p:spPr>
        <p:txBody>
          <a:bodyPr/>
          <a:lstStyle/>
          <a:p>
            <a:pPr algn="ctr"/>
            <a:r>
              <a:rPr lang="ru-RU" dirty="0"/>
              <a:t>Школа актива</a:t>
            </a:r>
          </a:p>
        </p:txBody>
      </p:sp>
      <p:sp>
        <p:nvSpPr>
          <p:cNvPr id="13" name="Содержимое 12"/>
          <p:cNvSpPr>
            <a:spLocks noGrp="1"/>
          </p:cNvSpPr>
          <p:nvPr>
            <p:ph type="subTitle"/>
          </p:nvPr>
        </p:nvSpPr>
        <p:spPr>
          <a:xfrm>
            <a:off x="534600" y="462582"/>
            <a:ext cx="9623520" cy="941796"/>
          </a:xfrm>
        </p:spPr>
        <p:txBody>
          <a:bodyPr/>
          <a:lstStyle/>
          <a:p>
            <a:endParaRPr lang="ru-RU" sz="24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3074" name="Picture 2" descr="C:\Users\Анна\Desktop\ПРОЕКТЫ 24\РЕАЛИЗОВАНЫ\школа актива\5gxuH4Z2YK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01" y="1200785"/>
            <a:ext cx="4183065" cy="3137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Анна\Desktop\ПРОЕКТЫ 24\РЕАЛИЗОВАНЫ\школа актива\dfKksSCLsNQ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384" y="3934097"/>
            <a:ext cx="4898045" cy="2739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Анна\Desktop\ПРОЕКТЫ 24\РЕАЛИЗОВАНЫ\школа актива\3FgwfXtmzsU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920" y="1815406"/>
            <a:ext cx="3628464" cy="3628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80224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" y="6673941"/>
            <a:ext cx="10692765" cy="755650"/>
            <a:chOff x="-43556" y="6804659"/>
            <a:chExt cx="10692765" cy="755650"/>
          </a:xfrm>
        </p:grpSpPr>
        <p:sp>
          <p:nvSpPr>
            <p:cNvPr id="16" name="object 3"/>
            <p:cNvSpPr/>
            <p:nvPr/>
          </p:nvSpPr>
          <p:spPr>
            <a:xfrm>
              <a:off x="-43556" y="6804659"/>
              <a:ext cx="10692765" cy="755650"/>
            </a:xfrm>
            <a:custGeom>
              <a:avLst/>
              <a:gdLst/>
              <a:ahLst/>
              <a:cxnLst/>
              <a:rect l="l" t="t" r="r" b="b"/>
              <a:pathLst>
                <a:path w="10692765" h="75565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4"/>
            <p:cNvSpPr/>
            <p:nvPr/>
          </p:nvSpPr>
          <p:spPr>
            <a:xfrm>
              <a:off x="656844" y="6936231"/>
              <a:ext cx="1998345" cy="544830"/>
            </a:xfrm>
            <a:custGeom>
              <a:avLst/>
              <a:gdLst/>
              <a:ahLst/>
              <a:cxnLst/>
              <a:rect l="l" t="t" r="r" b="b"/>
              <a:pathLst>
                <a:path w="1998345" h="544829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</a:path>
                <a:path w="1998345" h="544829"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</a:path>
                <a:path w="1998345" h="544829"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</a:path>
                <a:path w="1998345" h="544829"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</a:path>
                <a:path w="1998345" h="544829"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</a:path>
                <a:path w="1998345" h="544829"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</a:path>
                <a:path w="1998345" h="544829"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490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5"/>
            <p:cNvSpPr/>
            <p:nvPr/>
          </p:nvSpPr>
          <p:spPr>
            <a:xfrm>
              <a:off x="3020567" y="7027163"/>
              <a:ext cx="0" cy="316865"/>
            </a:xfrm>
            <a:custGeom>
              <a:avLst/>
              <a:gdLst/>
              <a:ahLst/>
              <a:cxnLst/>
              <a:rect l="l" t="t" r="r" b="b"/>
              <a:pathLst>
                <a:path h="316865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06140" y="7048499"/>
              <a:ext cx="3268979" cy="268224"/>
            </a:xfrm>
            <a:prstGeom prst="rect">
              <a:avLst/>
            </a:prstGeom>
          </p:spPr>
        </p:pic>
      </p:grpSp>
      <p:grpSp>
        <p:nvGrpSpPr>
          <p:cNvPr id="3" name="object 39"/>
          <p:cNvGrpSpPr/>
          <p:nvPr/>
        </p:nvGrpSpPr>
        <p:grpSpPr>
          <a:xfrm>
            <a:off x="9688068" y="385572"/>
            <a:ext cx="441959" cy="815340"/>
            <a:chOff x="9688068" y="385571"/>
            <a:chExt cx="441959" cy="815340"/>
          </a:xfrm>
        </p:grpSpPr>
        <p:sp>
          <p:nvSpPr>
            <p:cNvPr id="27" name="object 40"/>
            <p:cNvSpPr/>
            <p:nvPr/>
          </p:nvSpPr>
          <p:spPr>
            <a:xfrm>
              <a:off x="9700260" y="556259"/>
              <a:ext cx="379730" cy="644525"/>
            </a:xfrm>
            <a:custGeom>
              <a:avLst/>
              <a:gdLst/>
              <a:ahLst/>
              <a:cxnLst/>
              <a:rect l="l" t="t" r="r" b="b"/>
              <a:pathLst>
                <a:path w="379729" h="644525">
                  <a:moveTo>
                    <a:pt x="371856" y="0"/>
                  </a:moveTo>
                  <a:lnTo>
                    <a:pt x="0" y="243204"/>
                  </a:lnTo>
                  <a:lnTo>
                    <a:pt x="2794" y="252602"/>
                  </a:lnTo>
                  <a:lnTo>
                    <a:pt x="133096" y="252602"/>
                  </a:lnTo>
                  <a:lnTo>
                    <a:pt x="136398" y="255777"/>
                  </a:lnTo>
                  <a:lnTo>
                    <a:pt x="136398" y="642492"/>
                  </a:lnTo>
                  <a:lnTo>
                    <a:pt x="147700" y="644525"/>
                  </a:lnTo>
                  <a:lnTo>
                    <a:pt x="379222" y="5842"/>
                  </a:lnTo>
                  <a:lnTo>
                    <a:pt x="371856" y="0"/>
                  </a:lnTo>
                  <a:close/>
                </a:path>
              </a:pathLst>
            </a:custGeom>
            <a:solidFill>
              <a:srgbClr val="FF2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4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88068" y="385571"/>
              <a:ext cx="441959" cy="152400"/>
            </a:xfrm>
            <a:prstGeom prst="rect">
              <a:avLst/>
            </a:prstGeom>
          </p:spPr>
        </p:pic>
      </p:grp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4600" y="412184"/>
            <a:ext cx="9623520" cy="443198"/>
          </a:xfrm>
        </p:spPr>
        <p:txBody>
          <a:bodyPr/>
          <a:lstStyle/>
          <a:p>
            <a:pPr algn="ctr"/>
            <a:r>
              <a:rPr lang="ru-RU" sz="1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«Профи </a:t>
            </a:r>
            <a:r>
              <a:rPr lang="ru-RU" sz="16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Дайжест</a:t>
            </a:r>
            <a:r>
              <a:rPr lang="ru-RU" sz="1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 6 ОО</a:t>
            </a:r>
            <a:br>
              <a:rPr lang="ru-RU" sz="1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Чемпионат «Умная сеть»  </a:t>
            </a:r>
          </a:p>
        </p:txBody>
      </p:sp>
      <p:sp>
        <p:nvSpPr>
          <p:cNvPr id="13" name="Содержимое 12"/>
          <p:cNvSpPr>
            <a:spLocks noGrp="1"/>
          </p:cNvSpPr>
          <p:nvPr>
            <p:ph type="body"/>
          </p:nvPr>
        </p:nvSpPr>
        <p:spPr>
          <a:xfrm>
            <a:off x="893134" y="245997"/>
            <a:ext cx="9264985" cy="941796"/>
          </a:xfrm>
        </p:spPr>
        <p:txBody>
          <a:bodyPr/>
          <a:lstStyle/>
          <a:p>
            <a:endParaRPr lang="ru-RU" sz="24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2051" name="Picture 3" descr="C:\Users\Анна\Desktop\доклады, встречи\ZNHIoIUtni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85" y="1689882"/>
            <a:ext cx="3616770" cy="482236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Анна\Desktop\доклады, встречи\ioCkRNWpdK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325" y="1689882"/>
            <a:ext cx="5258722" cy="3944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06247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" y="6673941"/>
            <a:ext cx="10692765" cy="755650"/>
            <a:chOff x="-43556" y="6804659"/>
            <a:chExt cx="10692765" cy="755650"/>
          </a:xfrm>
        </p:grpSpPr>
        <p:sp>
          <p:nvSpPr>
            <p:cNvPr id="16" name="object 3"/>
            <p:cNvSpPr/>
            <p:nvPr/>
          </p:nvSpPr>
          <p:spPr>
            <a:xfrm>
              <a:off x="-43556" y="6804659"/>
              <a:ext cx="10692765" cy="755650"/>
            </a:xfrm>
            <a:custGeom>
              <a:avLst/>
              <a:gdLst/>
              <a:ahLst/>
              <a:cxnLst/>
              <a:rect l="l" t="t" r="r" b="b"/>
              <a:pathLst>
                <a:path w="10692765" h="75565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4"/>
            <p:cNvSpPr/>
            <p:nvPr/>
          </p:nvSpPr>
          <p:spPr>
            <a:xfrm>
              <a:off x="656844" y="6936231"/>
              <a:ext cx="1998345" cy="544830"/>
            </a:xfrm>
            <a:custGeom>
              <a:avLst/>
              <a:gdLst/>
              <a:ahLst/>
              <a:cxnLst/>
              <a:rect l="l" t="t" r="r" b="b"/>
              <a:pathLst>
                <a:path w="1998345" h="544829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</a:path>
                <a:path w="1998345" h="544829"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</a:path>
                <a:path w="1998345" h="544829"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</a:path>
                <a:path w="1998345" h="544829"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</a:path>
                <a:path w="1998345" h="544829"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</a:path>
                <a:path w="1998345" h="544829"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</a:path>
                <a:path w="1998345" h="544829"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490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5"/>
            <p:cNvSpPr/>
            <p:nvPr/>
          </p:nvSpPr>
          <p:spPr>
            <a:xfrm>
              <a:off x="3020567" y="7027163"/>
              <a:ext cx="0" cy="316865"/>
            </a:xfrm>
            <a:custGeom>
              <a:avLst/>
              <a:gdLst/>
              <a:ahLst/>
              <a:cxnLst/>
              <a:rect l="l" t="t" r="r" b="b"/>
              <a:pathLst>
                <a:path h="316865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06140" y="7048499"/>
              <a:ext cx="3268979" cy="268224"/>
            </a:xfrm>
            <a:prstGeom prst="rect">
              <a:avLst/>
            </a:prstGeom>
          </p:spPr>
        </p:pic>
      </p:grpSp>
      <p:grpSp>
        <p:nvGrpSpPr>
          <p:cNvPr id="3" name="object 39"/>
          <p:cNvGrpSpPr/>
          <p:nvPr/>
        </p:nvGrpSpPr>
        <p:grpSpPr>
          <a:xfrm>
            <a:off x="9688068" y="385572"/>
            <a:ext cx="441959" cy="815340"/>
            <a:chOff x="9688068" y="385571"/>
            <a:chExt cx="441959" cy="815340"/>
          </a:xfrm>
        </p:grpSpPr>
        <p:sp>
          <p:nvSpPr>
            <p:cNvPr id="27" name="object 40"/>
            <p:cNvSpPr/>
            <p:nvPr/>
          </p:nvSpPr>
          <p:spPr>
            <a:xfrm>
              <a:off x="9700260" y="556259"/>
              <a:ext cx="379730" cy="644525"/>
            </a:xfrm>
            <a:custGeom>
              <a:avLst/>
              <a:gdLst/>
              <a:ahLst/>
              <a:cxnLst/>
              <a:rect l="l" t="t" r="r" b="b"/>
              <a:pathLst>
                <a:path w="379729" h="644525">
                  <a:moveTo>
                    <a:pt x="371856" y="0"/>
                  </a:moveTo>
                  <a:lnTo>
                    <a:pt x="0" y="243204"/>
                  </a:lnTo>
                  <a:lnTo>
                    <a:pt x="2794" y="252602"/>
                  </a:lnTo>
                  <a:lnTo>
                    <a:pt x="133096" y="252602"/>
                  </a:lnTo>
                  <a:lnTo>
                    <a:pt x="136398" y="255777"/>
                  </a:lnTo>
                  <a:lnTo>
                    <a:pt x="136398" y="642492"/>
                  </a:lnTo>
                  <a:lnTo>
                    <a:pt x="147700" y="644525"/>
                  </a:lnTo>
                  <a:lnTo>
                    <a:pt x="379222" y="5842"/>
                  </a:lnTo>
                  <a:lnTo>
                    <a:pt x="371856" y="0"/>
                  </a:lnTo>
                  <a:close/>
                </a:path>
              </a:pathLst>
            </a:custGeom>
            <a:solidFill>
              <a:srgbClr val="FF2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4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88068" y="385571"/>
              <a:ext cx="441959" cy="152400"/>
            </a:xfrm>
            <a:prstGeom prst="rect">
              <a:avLst/>
            </a:prstGeom>
          </p:spPr>
        </p:pic>
      </p:grp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34318" y="452889"/>
            <a:ext cx="5012066" cy="332399"/>
          </a:xfrm>
        </p:spPr>
        <p:txBody>
          <a:bodyPr/>
          <a:lstStyle/>
          <a:p>
            <a:pPr algn="ctr"/>
            <a:r>
              <a:rPr lang="ru-RU" sz="2400" dirty="0"/>
              <a:t>«Здоровая нация»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13" name="Содержимое 12"/>
          <p:cNvSpPr>
            <a:spLocks noGrp="1"/>
          </p:cNvSpPr>
          <p:nvPr>
            <p:ph type="body"/>
          </p:nvPr>
        </p:nvSpPr>
        <p:spPr>
          <a:xfrm>
            <a:off x="534600" y="462582"/>
            <a:ext cx="9623520" cy="941796"/>
          </a:xfrm>
        </p:spPr>
        <p:txBody>
          <a:bodyPr/>
          <a:lstStyle/>
          <a:p>
            <a:endParaRPr lang="ru-RU" sz="24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4099" name="Picture 3" descr="C:\Users\Анна\Desktop\доклады, встречи\jhLXF3d8Z7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08" y="1123071"/>
            <a:ext cx="4473676" cy="3355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Анна\Desktop\доклады, встречи\0349MMPWMN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590" y="259752"/>
            <a:ext cx="4805939" cy="360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Анна\Desktop\доклады, встречи\imvoXGQFR3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571" y="3342112"/>
            <a:ext cx="4480451" cy="336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23881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" y="6673941"/>
            <a:ext cx="10692765" cy="755650"/>
            <a:chOff x="-43556" y="6804659"/>
            <a:chExt cx="10692765" cy="755650"/>
          </a:xfrm>
        </p:grpSpPr>
        <p:sp>
          <p:nvSpPr>
            <p:cNvPr id="16" name="object 3"/>
            <p:cNvSpPr/>
            <p:nvPr/>
          </p:nvSpPr>
          <p:spPr>
            <a:xfrm>
              <a:off x="-43556" y="6804659"/>
              <a:ext cx="10692765" cy="755650"/>
            </a:xfrm>
            <a:custGeom>
              <a:avLst/>
              <a:gdLst/>
              <a:ahLst/>
              <a:cxnLst/>
              <a:rect l="l" t="t" r="r" b="b"/>
              <a:pathLst>
                <a:path w="10692765" h="75565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4"/>
            <p:cNvSpPr/>
            <p:nvPr/>
          </p:nvSpPr>
          <p:spPr>
            <a:xfrm>
              <a:off x="656844" y="6936231"/>
              <a:ext cx="1998345" cy="544830"/>
            </a:xfrm>
            <a:custGeom>
              <a:avLst/>
              <a:gdLst/>
              <a:ahLst/>
              <a:cxnLst/>
              <a:rect l="l" t="t" r="r" b="b"/>
              <a:pathLst>
                <a:path w="1998345" h="544829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</a:path>
                <a:path w="1998345" h="544829"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</a:path>
                <a:path w="1998345" h="544829"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</a:path>
                <a:path w="1998345" h="544829"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</a:path>
                <a:path w="1998345" h="544829"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</a:path>
                <a:path w="1998345" h="544829"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</a:path>
                <a:path w="1998345" h="544829"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490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5"/>
            <p:cNvSpPr/>
            <p:nvPr/>
          </p:nvSpPr>
          <p:spPr>
            <a:xfrm>
              <a:off x="3020567" y="7027163"/>
              <a:ext cx="0" cy="316865"/>
            </a:xfrm>
            <a:custGeom>
              <a:avLst/>
              <a:gdLst/>
              <a:ahLst/>
              <a:cxnLst/>
              <a:rect l="l" t="t" r="r" b="b"/>
              <a:pathLst>
                <a:path h="316865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06140" y="7048499"/>
              <a:ext cx="3268979" cy="268224"/>
            </a:xfrm>
            <a:prstGeom prst="rect">
              <a:avLst/>
            </a:prstGeom>
          </p:spPr>
        </p:pic>
      </p:grpSp>
      <p:sp>
        <p:nvSpPr>
          <p:cNvPr id="13" name="Содержимое 12"/>
          <p:cNvSpPr>
            <a:spLocks noGrp="1"/>
          </p:cNvSpPr>
          <p:nvPr>
            <p:ph type="subTitle"/>
          </p:nvPr>
        </p:nvSpPr>
        <p:spPr>
          <a:xfrm>
            <a:off x="534600" y="462582"/>
            <a:ext cx="9623520" cy="941796"/>
          </a:xfrm>
        </p:spPr>
        <p:txBody>
          <a:bodyPr/>
          <a:lstStyle/>
          <a:p>
            <a:endParaRPr lang="ru-RU" sz="24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5182" y="239347"/>
            <a:ext cx="8952614" cy="2659190"/>
          </a:xfrm>
        </p:spPr>
        <p:txBody>
          <a:bodyPr/>
          <a:lstStyle/>
          <a:p>
            <a:pPr algn="ctr"/>
            <a:r>
              <a:rPr lang="ru-RU" sz="2000" dirty="0"/>
              <a:t>ГРАНТОВЫЙ КОНКУРС  МАОУ Улу-</a:t>
            </a:r>
            <a:r>
              <a:rPr lang="ru-RU" sz="2000" dirty="0" err="1"/>
              <a:t>Юльская</a:t>
            </a:r>
            <a:r>
              <a:rPr lang="ru-RU" sz="2000" dirty="0"/>
              <a:t> СОШ</a:t>
            </a:r>
            <a:br>
              <a:rPr lang="ru-RU" sz="2000" dirty="0"/>
            </a:br>
            <a:r>
              <a:rPr lang="ru-RU" sz="2000" dirty="0"/>
              <a:t>Муниципальный видео-фестиваль </a:t>
            </a:r>
            <a:br>
              <a:rPr lang="ru-RU" sz="2000" dirty="0"/>
            </a:br>
            <a:r>
              <a:rPr lang="ru-RU" sz="2000" b="1" dirty="0"/>
              <a:t>«Панорама профессий Первомайского района»</a:t>
            </a:r>
            <a:r>
              <a:rPr lang="ru-RU" sz="2000" dirty="0"/>
              <a:t>   354 </a:t>
            </a:r>
            <a:r>
              <a:rPr lang="ru-RU" sz="2000" dirty="0" err="1"/>
              <a:t>тыс.руб</a:t>
            </a:r>
            <a:r>
              <a:rPr lang="ru-RU" sz="2000" dirty="0"/>
              <a:t>.</a:t>
            </a:r>
            <a:br>
              <a:rPr lang="ru-RU" sz="2000" dirty="0"/>
            </a:br>
            <a:r>
              <a:rPr lang="ru-RU" dirty="0"/>
              <a:t>      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03" y="1109164"/>
            <a:ext cx="9809160" cy="551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82337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" y="6673941"/>
            <a:ext cx="10692765" cy="755650"/>
            <a:chOff x="-43556" y="6804659"/>
            <a:chExt cx="10692765" cy="755650"/>
          </a:xfrm>
        </p:grpSpPr>
        <p:sp>
          <p:nvSpPr>
            <p:cNvPr id="16" name="object 3"/>
            <p:cNvSpPr/>
            <p:nvPr/>
          </p:nvSpPr>
          <p:spPr>
            <a:xfrm>
              <a:off x="-43556" y="6804659"/>
              <a:ext cx="10692765" cy="755650"/>
            </a:xfrm>
            <a:custGeom>
              <a:avLst/>
              <a:gdLst/>
              <a:ahLst/>
              <a:cxnLst/>
              <a:rect l="l" t="t" r="r" b="b"/>
              <a:pathLst>
                <a:path w="10692765" h="75565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4"/>
            <p:cNvSpPr/>
            <p:nvPr/>
          </p:nvSpPr>
          <p:spPr>
            <a:xfrm>
              <a:off x="656844" y="6936231"/>
              <a:ext cx="1998345" cy="544830"/>
            </a:xfrm>
            <a:custGeom>
              <a:avLst/>
              <a:gdLst/>
              <a:ahLst/>
              <a:cxnLst/>
              <a:rect l="l" t="t" r="r" b="b"/>
              <a:pathLst>
                <a:path w="1998345" h="544829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</a:path>
                <a:path w="1998345" h="544829"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</a:path>
                <a:path w="1998345" h="544829"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</a:path>
                <a:path w="1998345" h="544829"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</a:path>
                <a:path w="1998345" h="544829"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</a:path>
                <a:path w="1998345" h="544829"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</a:path>
                <a:path w="1998345" h="544829"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490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5"/>
            <p:cNvSpPr/>
            <p:nvPr/>
          </p:nvSpPr>
          <p:spPr>
            <a:xfrm>
              <a:off x="3020567" y="7027163"/>
              <a:ext cx="0" cy="316865"/>
            </a:xfrm>
            <a:custGeom>
              <a:avLst/>
              <a:gdLst/>
              <a:ahLst/>
              <a:cxnLst/>
              <a:rect l="l" t="t" r="r" b="b"/>
              <a:pathLst>
                <a:path h="316865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06140" y="7048499"/>
              <a:ext cx="3268979" cy="268224"/>
            </a:xfrm>
            <a:prstGeom prst="rect">
              <a:avLst/>
            </a:prstGeom>
          </p:spPr>
        </p:pic>
      </p:grp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4600" y="372140"/>
            <a:ext cx="9623520" cy="866039"/>
          </a:xfrm>
        </p:spPr>
        <p:txBody>
          <a:bodyPr/>
          <a:lstStyle/>
          <a:p>
            <a:pPr algn="ctr"/>
            <a:r>
              <a:rPr lang="ru-RU" dirty="0"/>
              <a:t>Конкурс Первичных отделений</a:t>
            </a:r>
          </a:p>
        </p:txBody>
      </p:sp>
      <p:pic>
        <p:nvPicPr>
          <p:cNvPr id="3074" name="Picture 2" descr="C:\Users\Анна\Downloads\photo_5262672871908563628_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21" y="1217431"/>
            <a:ext cx="9724472" cy="5456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2964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одержимое 12"/>
          <p:cNvSpPr>
            <a:spLocks noGrp="1"/>
          </p:cNvSpPr>
          <p:nvPr>
            <p:ph sz="half" idx="4294967295"/>
          </p:nvPr>
        </p:nvSpPr>
        <p:spPr>
          <a:xfrm>
            <a:off x="6340475" y="1927225"/>
            <a:ext cx="4352925" cy="976313"/>
          </a:xfrm>
        </p:spPr>
        <p:txBody>
          <a:bodyPr/>
          <a:lstStyle/>
          <a:p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7771"/>
            <a:ext cx="10641457" cy="7371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54847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81" name="Group 1"/>
          <p:cNvGrpSpPr/>
          <p:nvPr/>
        </p:nvGrpSpPr>
        <p:grpSpPr bwMode="auto">
          <a:xfrm>
            <a:off x="0" y="6813720"/>
            <a:ext cx="10692000" cy="754920"/>
            <a:chOff x="0" y="6813720"/>
            <a:chExt cx="10692000" cy="754920"/>
          </a:xfrm>
        </p:grpSpPr>
        <p:sp>
          <p:nvSpPr>
            <p:cNvPr id="82" name="CustomShape 2"/>
            <p:cNvSpPr/>
            <p:nvPr/>
          </p:nvSpPr>
          <p:spPr bwMode="auto">
            <a:xfrm>
              <a:off x="0" y="6813720"/>
              <a:ext cx="10692000" cy="754920"/>
            </a:xfrm>
            <a:custGeom>
              <a:avLst/>
              <a:gdLst/>
              <a:ahLst/>
              <a:cxnLst/>
              <a:rect l="l" t="t" r="r" b="b"/>
              <a:pathLst>
                <a:path w="10692765" h="755650" extrusionOk="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  <a:ln>
              <a:noFill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sp>
          <p:nvSpPr>
            <p:cNvPr id="83" name="CustomShape 3"/>
            <p:cNvSpPr/>
            <p:nvPr/>
          </p:nvSpPr>
          <p:spPr bwMode="auto">
            <a:xfrm>
              <a:off x="657000" y="6945120"/>
              <a:ext cx="1997640" cy="543960"/>
            </a:xfrm>
            <a:custGeom>
              <a:avLst/>
              <a:gdLst/>
              <a:ahLst/>
              <a:cxnLst/>
              <a:rect l="l" t="t" r="r" b="b"/>
              <a:pathLst>
                <a:path w="1998345" h="544829" extrusionOk="0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5000"/>
              </a:srgbClr>
            </a:solidFill>
            <a:ln>
              <a:noFill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sp>
          <p:nvSpPr>
            <p:cNvPr id="84" name="CustomShape 4"/>
            <p:cNvSpPr/>
            <p:nvPr/>
          </p:nvSpPr>
          <p:spPr bwMode="auto">
            <a:xfrm>
              <a:off x="3020400" y="7036200"/>
              <a:ext cx="360" cy="316080"/>
            </a:xfrm>
            <a:custGeom>
              <a:avLst/>
              <a:gdLst/>
              <a:ahLst/>
              <a:cxnLst/>
              <a:rect l="l" t="t" r="r" b="b"/>
              <a:pathLst>
                <a:path h="316865" extrusionOk="0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noFill/>
            <a:ln w="12240">
              <a:solidFill>
                <a:srgbClr val="FFFFFF"/>
              </a:solidFill>
              <a:round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pic>
          <p:nvPicPr>
            <p:cNvPr id="85" name="object 6"/>
            <p:cNvPicPr/>
            <p:nvPr/>
          </p:nvPicPr>
          <p:blipFill>
            <a:blip r:embed="rId2"/>
            <a:stretch/>
          </p:blipFill>
          <p:spPr bwMode="auto">
            <a:xfrm>
              <a:off x="3405960" y="7057440"/>
              <a:ext cx="3268080" cy="26748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86" name="Group 5"/>
          <p:cNvGrpSpPr/>
          <p:nvPr/>
        </p:nvGrpSpPr>
        <p:grpSpPr bwMode="auto">
          <a:xfrm>
            <a:off x="9687960" y="385560"/>
            <a:ext cx="441360" cy="814320"/>
            <a:chOff x="9687960" y="385560"/>
            <a:chExt cx="441360" cy="814320"/>
          </a:xfrm>
        </p:grpSpPr>
        <p:sp>
          <p:nvSpPr>
            <p:cNvPr id="87" name="CustomShape 6"/>
            <p:cNvSpPr/>
            <p:nvPr/>
          </p:nvSpPr>
          <p:spPr bwMode="auto">
            <a:xfrm>
              <a:off x="9700200" y="556200"/>
              <a:ext cx="379080" cy="643680"/>
            </a:xfrm>
            <a:custGeom>
              <a:avLst/>
              <a:gdLst/>
              <a:ahLst/>
              <a:cxnLst/>
              <a:rect l="l" t="t" r="r" b="b"/>
              <a:pathLst>
                <a:path w="379729" h="644525" extrusionOk="0">
                  <a:moveTo>
                    <a:pt x="371856" y="0"/>
                  </a:moveTo>
                  <a:lnTo>
                    <a:pt x="0" y="243204"/>
                  </a:lnTo>
                  <a:lnTo>
                    <a:pt x="2794" y="252602"/>
                  </a:lnTo>
                  <a:lnTo>
                    <a:pt x="133096" y="252602"/>
                  </a:lnTo>
                  <a:lnTo>
                    <a:pt x="136398" y="255777"/>
                  </a:lnTo>
                  <a:lnTo>
                    <a:pt x="136398" y="642492"/>
                  </a:lnTo>
                  <a:lnTo>
                    <a:pt x="147700" y="644525"/>
                  </a:lnTo>
                  <a:lnTo>
                    <a:pt x="379222" y="5842"/>
                  </a:lnTo>
                  <a:lnTo>
                    <a:pt x="371856" y="0"/>
                  </a:lnTo>
                  <a:close/>
                </a:path>
              </a:pathLst>
            </a:custGeom>
            <a:solidFill>
              <a:srgbClr val="FF2C00"/>
            </a:solidFill>
            <a:ln>
              <a:noFill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pic>
          <p:nvPicPr>
            <p:cNvPr id="88" name="object 41"/>
            <p:cNvPicPr/>
            <p:nvPr/>
          </p:nvPicPr>
          <p:blipFill>
            <a:blip r:embed="rId3"/>
            <a:stretch/>
          </p:blipFill>
          <p:spPr bwMode="auto">
            <a:xfrm>
              <a:off x="9687960" y="385560"/>
              <a:ext cx="441360" cy="15156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89" name="CustomShape 7"/>
          <p:cNvSpPr/>
          <p:nvPr/>
        </p:nvSpPr>
        <p:spPr bwMode="auto">
          <a:xfrm>
            <a:off x="5861160" y="1700732"/>
            <a:ext cx="4218120" cy="118728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  <a:defRPr/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defRPr/>
            </a:pPr>
            <a:br>
              <a:rPr dirty="0"/>
            </a:b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defRPr/>
            </a:pPr>
            <a:r>
              <a:rPr lang="ru-RU" sz="1800" b="1" strike="noStrike" spc="-1" dirty="0">
                <a:solidFill>
                  <a:srgbClr val="FFFFFF"/>
                </a:solidFill>
                <a:latin typeface="Microsoft Sans Serif"/>
                <a:ea typeface="DejaVu Sans"/>
              </a:rPr>
              <a:t>области</a:t>
            </a:r>
            <a:endParaRPr lang="ru-RU" sz="1800" b="0" strike="noStrike" spc="-1" dirty="0">
              <a:latin typeface="Arial"/>
            </a:endParaRPr>
          </a:p>
        </p:txBody>
      </p:sp>
      <p:sp>
        <p:nvSpPr>
          <p:cNvPr id="92" name="CustomShape 10"/>
          <p:cNvSpPr/>
          <p:nvPr/>
        </p:nvSpPr>
        <p:spPr bwMode="auto">
          <a:xfrm>
            <a:off x="5469840" y="4475520"/>
            <a:ext cx="3123360" cy="91224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2" y="385560"/>
            <a:ext cx="4943475" cy="543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985949" y="878040"/>
            <a:ext cx="53467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-3 место  во Всероссийском конкурсе школьных пространств в номинации «Делаем вместе»</a:t>
            </a:r>
          </a:p>
          <a:p>
            <a:endParaRPr lang="ru-RU" dirty="0"/>
          </a:p>
          <a:p>
            <a:r>
              <a:rPr lang="ru-RU" dirty="0"/>
              <a:t>Всероссийской Медиа Лаборатории (</a:t>
            </a:r>
            <a:r>
              <a:rPr lang="ru-RU" dirty="0" err="1"/>
              <a:t>г.Тюмень</a:t>
            </a:r>
            <a:r>
              <a:rPr lang="ru-RU" dirty="0"/>
              <a:t>), </a:t>
            </a:r>
          </a:p>
          <a:p>
            <a:endParaRPr lang="ru-RU" dirty="0"/>
          </a:p>
          <a:p>
            <a:r>
              <a:rPr lang="ru-RU" dirty="0"/>
              <a:t> ВДЦ Смена «Деловые люди» </a:t>
            </a:r>
          </a:p>
          <a:p>
            <a:endParaRPr lang="ru-RU" dirty="0"/>
          </a:p>
          <a:p>
            <a:pPr marL="342900" indent="-342900">
              <a:buAutoNum type="arabicPlain" startAt="20"/>
            </a:pPr>
            <a:r>
              <a:rPr lang="ru-RU" dirty="0"/>
              <a:t>Верифицированных участников</a:t>
            </a:r>
          </a:p>
          <a:p>
            <a:r>
              <a:rPr lang="ru-RU" b="1" dirty="0"/>
              <a:t>Из 288 участий в проектах ДП-101 участия </a:t>
            </a:r>
            <a:r>
              <a:rPr lang="ru-RU" b="1" dirty="0" err="1"/>
              <a:t>Аргат-Юльцев</a:t>
            </a:r>
            <a:r>
              <a:rPr lang="ru-RU" b="1" dirty="0"/>
              <a:t>.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4" name="Picture 2" descr="C:\Users\Анна\Desktop\доклады, встречи\yfm9j01WM6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2103" y="3528263"/>
            <a:ext cx="2336234" cy="3114979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60388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35" y="6815189"/>
            <a:ext cx="10692765" cy="755650"/>
            <a:chOff x="-43556" y="6804659"/>
            <a:chExt cx="10692765" cy="755650"/>
          </a:xfrm>
        </p:grpSpPr>
        <p:sp>
          <p:nvSpPr>
            <p:cNvPr id="16" name="object 3"/>
            <p:cNvSpPr/>
            <p:nvPr/>
          </p:nvSpPr>
          <p:spPr>
            <a:xfrm>
              <a:off x="-43556" y="6804659"/>
              <a:ext cx="10692765" cy="755650"/>
            </a:xfrm>
            <a:custGeom>
              <a:avLst/>
              <a:gdLst/>
              <a:ahLst/>
              <a:cxnLst/>
              <a:rect l="l" t="t" r="r" b="b"/>
              <a:pathLst>
                <a:path w="10692765" h="75565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4"/>
            <p:cNvSpPr/>
            <p:nvPr/>
          </p:nvSpPr>
          <p:spPr>
            <a:xfrm>
              <a:off x="656844" y="6936231"/>
              <a:ext cx="1998345" cy="544830"/>
            </a:xfrm>
            <a:custGeom>
              <a:avLst/>
              <a:gdLst/>
              <a:ahLst/>
              <a:cxnLst/>
              <a:rect l="l" t="t" r="r" b="b"/>
              <a:pathLst>
                <a:path w="1998345" h="544829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</a:path>
                <a:path w="1998345" h="544829"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</a:path>
                <a:path w="1998345" h="544829"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</a:path>
                <a:path w="1998345" h="544829"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</a:path>
                <a:path w="1998345" h="544829"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</a:path>
                <a:path w="1998345" h="544829"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</a:path>
                <a:path w="1998345" h="544829"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490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5"/>
            <p:cNvSpPr/>
            <p:nvPr/>
          </p:nvSpPr>
          <p:spPr>
            <a:xfrm>
              <a:off x="3020567" y="7027163"/>
              <a:ext cx="0" cy="316865"/>
            </a:xfrm>
            <a:custGeom>
              <a:avLst/>
              <a:gdLst/>
              <a:ahLst/>
              <a:cxnLst/>
              <a:rect l="l" t="t" r="r" b="b"/>
              <a:pathLst>
                <a:path h="316865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06140" y="7048499"/>
              <a:ext cx="3268979" cy="268224"/>
            </a:xfrm>
            <a:prstGeom prst="rect">
              <a:avLst/>
            </a:prstGeom>
          </p:spPr>
        </p:pic>
      </p:grpSp>
      <p:grpSp>
        <p:nvGrpSpPr>
          <p:cNvPr id="3" name="object 39"/>
          <p:cNvGrpSpPr/>
          <p:nvPr/>
        </p:nvGrpSpPr>
        <p:grpSpPr>
          <a:xfrm>
            <a:off x="9688068" y="385572"/>
            <a:ext cx="441959" cy="815340"/>
            <a:chOff x="9688068" y="385571"/>
            <a:chExt cx="441959" cy="815340"/>
          </a:xfrm>
        </p:grpSpPr>
        <p:sp>
          <p:nvSpPr>
            <p:cNvPr id="27" name="object 40"/>
            <p:cNvSpPr/>
            <p:nvPr/>
          </p:nvSpPr>
          <p:spPr>
            <a:xfrm>
              <a:off x="9700260" y="556259"/>
              <a:ext cx="379730" cy="644525"/>
            </a:xfrm>
            <a:custGeom>
              <a:avLst/>
              <a:gdLst/>
              <a:ahLst/>
              <a:cxnLst/>
              <a:rect l="l" t="t" r="r" b="b"/>
              <a:pathLst>
                <a:path w="379729" h="644525">
                  <a:moveTo>
                    <a:pt x="371856" y="0"/>
                  </a:moveTo>
                  <a:lnTo>
                    <a:pt x="0" y="243204"/>
                  </a:lnTo>
                  <a:lnTo>
                    <a:pt x="2794" y="252602"/>
                  </a:lnTo>
                  <a:lnTo>
                    <a:pt x="133096" y="252602"/>
                  </a:lnTo>
                  <a:lnTo>
                    <a:pt x="136398" y="255777"/>
                  </a:lnTo>
                  <a:lnTo>
                    <a:pt x="136398" y="642492"/>
                  </a:lnTo>
                  <a:lnTo>
                    <a:pt x="147700" y="644525"/>
                  </a:lnTo>
                  <a:lnTo>
                    <a:pt x="379222" y="5842"/>
                  </a:lnTo>
                  <a:lnTo>
                    <a:pt x="371856" y="0"/>
                  </a:lnTo>
                  <a:close/>
                </a:path>
              </a:pathLst>
            </a:custGeom>
            <a:solidFill>
              <a:srgbClr val="FF2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4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88068" y="385571"/>
              <a:ext cx="441959" cy="152400"/>
            </a:xfrm>
            <a:prstGeom prst="rect">
              <a:avLst/>
            </a:prstGeom>
          </p:spPr>
        </p:pic>
      </p:grp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5257" y="495832"/>
            <a:ext cx="9623520" cy="830997"/>
          </a:xfrm>
        </p:spPr>
        <p:txBody>
          <a:bodyPr/>
          <a:lstStyle/>
          <a:p>
            <a:pPr algn="ctr"/>
            <a:r>
              <a:rPr lang="ru-RU" sz="2000" dirty="0"/>
              <a:t>Экскурсия на международную выставку- форум «Россия»  </a:t>
            </a:r>
            <a:br>
              <a:rPr lang="ru-RU" sz="2000" dirty="0"/>
            </a:br>
            <a:r>
              <a:rPr lang="ru-RU" sz="2000" i="1" dirty="0"/>
              <a:t>21 обучающийся </a:t>
            </a:r>
            <a:br>
              <a:rPr lang="ru-RU" sz="2000" i="1" dirty="0"/>
            </a:br>
            <a:r>
              <a:rPr lang="ru-RU" sz="2000" i="1" dirty="0"/>
              <a:t> 2 советника директора по воспитанию</a:t>
            </a:r>
          </a:p>
        </p:txBody>
      </p:sp>
      <p:pic>
        <p:nvPicPr>
          <p:cNvPr id="1026" name="Picture 2" descr="C:\Users\Анна\Desktop\ПРОЕКТЫ 24\ВДНХ\7FmiS7Z6BH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18" y="1834070"/>
            <a:ext cx="4685101" cy="351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Анна\Desktop\ПРОЕКТЫ 24\ВДНХ\82689c19-03cf-4954-93f4-7092c43ccbb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7017" y="2840897"/>
            <a:ext cx="4995170" cy="3746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9418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81" name="Group 1"/>
          <p:cNvGrpSpPr/>
          <p:nvPr/>
        </p:nvGrpSpPr>
        <p:grpSpPr bwMode="auto">
          <a:xfrm>
            <a:off x="0" y="6813720"/>
            <a:ext cx="10692000" cy="754920"/>
            <a:chOff x="0" y="6813720"/>
            <a:chExt cx="10692000" cy="754920"/>
          </a:xfrm>
        </p:grpSpPr>
        <p:sp>
          <p:nvSpPr>
            <p:cNvPr id="82" name="CustomShape 2"/>
            <p:cNvSpPr/>
            <p:nvPr/>
          </p:nvSpPr>
          <p:spPr bwMode="auto">
            <a:xfrm>
              <a:off x="0" y="6813720"/>
              <a:ext cx="10692000" cy="754920"/>
            </a:xfrm>
            <a:custGeom>
              <a:avLst/>
              <a:gdLst/>
              <a:ahLst/>
              <a:cxnLst/>
              <a:rect l="l" t="t" r="r" b="b"/>
              <a:pathLst>
                <a:path w="10692765" h="755650" extrusionOk="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  <a:ln>
              <a:noFill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sp>
          <p:nvSpPr>
            <p:cNvPr id="83" name="CustomShape 3"/>
            <p:cNvSpPr/>
            <p:nvPr/>
          </p:nvSpPr>
          <p:spPr bwMode="auto">
            <a:xfrm>
              <a:off x="657000" y="6945120"/>
              <a:ext cx="1997640" cy="543960"/>
            </a:xfrm>
            <a:custGeom>
              <a:avLst/>
              <a:gdLst/>
              <a:ahLst/>
              <a:cxnLst/>
              <a:rect l="l" t="t" r="r" b="b"/>
              <a:pathLst>
                <a:path w="1998345" h="544829" extrusionOk="0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5000"/>
              </a:srgbClr>
            </a:solidFill>
            <a:ln>
              <a:noFill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sp>
          <p:nvSpPr>
            <p:cNvPr id="84" name="CustomShape 4"/>
            <p:cNvSpPr/>
            <p:nvPr/>
          </p:nvSpPr>
          <p:spPr bwMode="auto">
            <a:xfrm>
              <a:off x="3020400" y="7036200"/>
              <a:ext cx="360" cy="316080"/>
            </a:xfrm>
            <a:custGeom>
              <a:avLst/>
              <a:gdLst/>
              <a:ahLst/>
              <a:cxnLst/>
              <a:rect l="l" t="t" r="r" b="b"/>
              <a:pathLst>
                <a:path h="316865" extrusionOk="0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noFill/>
            <a:ln w="12240">
              <a:solidFill>
                <a:srgbClr val="FFFFFF"/>
              </a:solidFill>
              <a:round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pic>
          <p:nvPicPr>
            <p:cNvPr id="85" name="object 6"/>
            <p:cNvPicPr/>
            <p:nvPr/>
          </p:nvPicPr>
          <p:blipFill>
            <a:blip r:embed="rId2"/>
            <a:stretch/>
          </p:blipFill>
          <p:spPr bwMode="auto">
            <a:xfrm>
              <a:off x="3405960" y="7057440"/>
              <a:ext cx="3268080" cy="26748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86" name="Group 5"/>
          <p:cNvGrpSpPr/>
          <p:nvPr/>
        </p:nvGrpSpPr>
        <p:grpSpPr bwMode="auto">
          <a:xfrm>
            <a:off x="9687960" y="385560"/>
            <a:ext cx="441360" cy="814320"/>
            <a:chOff x="9687960" y="385560"/>
            <a:chExt cx="441360" cy="814320"/>
          </a:xfrm>
        </p:grpSpPr>
        <p:sp>
          <p:nvSpPr>
            <p:cNvPr id="87" name="CustomShape 6"/>
            <p:cNvSpPr/>
            <p:nvPr/>
          </p:nvSpPr>
          <p:spPr bwMode="auto">
            <a:xfrm>
              <a:off x="9700200" y="556200"/>
              <a:ext cx="379080" cy="643680"/>
            </a:xfrm>
            <a:custGeom>
              <a:avLst/>
              <a:gdLst/>
              <a:ahLst/>
              <a:cxnLst/>
              <a:rect l="l" t="t" r="r" b="b"/>
              <a:pathLst>
                <a:path w="379729" h="644525" extrusionOk="0">
                  <a:moveTo>
                    <a:pt x="371856" y="0"/>
                  </a:moveTo>
                  <a:lnTo>
                    <a:pt x="0" y="243204"/>
                  </a:lnTo>
                  <a:lnTo>
                    <a:pt x="2794" y="252602"/>
                  </a:lnTo>
                  <a:lnTo>
                    <a:pt x="133096" y="252602"/>
                  </a:lnTo>
                  <a:lnTo>
                    <a:pt x="136398" y="255777"/>
                  </a:lnTo>
                  <a:lnTo>
                    <a:pt x="136398" y="642492"/>
                  </a:lnTo>
                  <a:lnTo>
                    <a:pt x="147700" y="644525"/>
                  </a:lnTo>
                  <a:lnTo>
                    <a:pt x="379222" y="5842"/>
                  </a:lnTo>
                  <a:lnTo>
                    <a:pt x="371856" y="0"/>
                  </a:lnTo>
                  <a:close/>
                </a:path>
              </a:pathLst>
            </a:custGeom>
            <a:solidFill>
              <a:srgbClr val="FF2C00"/>
            </a:solidFill>
            <a:ln>
              <a:noFill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pic>
          <p:nvPicPr>
            <p:cNvPr id="88" name="object 41"/>
            <p:cNvPicPr/>
            <p:nvPr/>
          </p:nvPicPr>
          <p:blipFill>
            <a:blip r:embed="rId3"/>
            <a:stretch/>
          </p:blipFill>
          <p:spPr bwMode="auto">
            <a:xfrm>
              <a:off x="9687960" y="385560"/>
              <a:ext cx="441360" cy="15156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89" name="CustomShape 7"/>
          <p:cNvSpPr/>
          <p:nvPr/>
        </p:nvSpPr>
        <p:spPr bwMode="auto">
          <a:xfrm>
            <a:off x="1689120" y="507960"/>
            <a:ext cx="6863760" cy="118728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  <a:defRPr/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defRPr/>
            </a:pPr>
            <a:br>
              <a:rPr/>
            </a:b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defRPr/>
            </a:pPr>
            <a:r>
              <a:rPr lang="ru-RU" sz="1800" b="1" strike="noStrike" spc="-1">
                <a:solidFill>
                  <a:srgbClr val="FFFFFF"/>
                </a:solidFill>
                <a:latin typeface="Microsoft Sans Serif"/>
                <a:ea typeface="DejaVu Sans"/>
              </a:rPr>
              <a:t>области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92" name="CustomShape 10"/>
          <p:cNvSpPr/>
          <p:nvPr/>
        </p:nvSpPr>
        <p:spPr bwMode="auto">
          <a:xfrm>
            <a:off x="5469840" y="4475520"/>
            <a:ext cx="3123360" cy="91224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</p:sp>
      <p:sp>
        <p:nvSpPr>
          <p:cNvPr id="2" name="TextBox 1"/>
          <p:cNvSpPr txBox="1"/>
          <p:nvPr/>
        </p:nvSpPr>
        <p:spPr bwMode="auto">
          <a:xfrm>
            <a:off x="354915" y="45718"/>
            <a:ext cx="51952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B0F0"/>
                </a:solidFill>
              </a:rPr>
              <a:t>Взаимодействие</a:t>
            </a:r>
          </a:p>
          <a:p>
            <a:pPr>
              <a:defRPr/>
            </a:pPr>
            <a:endParaRPr lang="ru-RU" b="1" dirty="0">
              <a:solidFill>
                <a:srgbClr val="00B0F0"/>
              </a:solidFill>
            </a:endParaRPr>
          </a:p>
          <a:p>
            <a:pPr>
              <a:defRPr/>
            </a:pPr>
            <a:r>
              <a:rPr lang="ru-RU" b="1" dirty="0">
                <a:solidFill>
                  <a:srgbClr val="00B0F0"/>
                </a:solidFill>
              </a:rPr>
              <a:t>КДН и ЗП</a:t>
            </a:r>
          </a:p>
          <a:p>
            <a:pPr>
              <a:defRPr/>
            </a:pPr>
            <a:endParaRPr lang="ru-RU" b="1" dirty="0">
              <a:solidFill>
                <a:srgbClr val="00B0F0"/>
              </a:solidFill>
            </a:endParaRPr>
          </a:p>
          <a:p>
            <a:pPr>
              <a:defRPr/>
            </a:pPr>
            <a:r>
              <a:rPr lang="ru-RU" b="1" dirty="0">
                <a:solidFill>
                  <a:srgbClr val="00B0F0"/>
                </a:solidFill>
              </a:rPr>
              <a:t>Координационный совет по воспитанию</a:t>
            </a:r>
          </a:p>
          <a:p>
            <a:pPr>
              <a:defRPr/>
            </a:pPr>
            <a:endParaRPr lang="ru-RU" b="1" dirty="0">
              <a:solidFill>
                <a:srgbClr val="00B0F0"/>
              </a:solidFill>
            </a:endParaRPr>
          </a:p>
          <a:p>
            <a:pPr>
              <a:defRPr/>
            </a:pPr>
            <a:r>
              <a:rPr lang="ru-RU" b="1" dirty="0">
                <a:solidFill>
                  <a:srgbClr val="00B0F0"/>
                </a:solidFill>
              </a:rPr>
              <a:t>Планёрки РУО</a:t>
            </a:r>
          </a:p>
          <a:p>
            <a:pPr algn="ctr">
              <a:defRPr/>
            </a:pP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defRPr/>
            </a:pP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defRPr/>
            </a:pP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92" y="2155995"/>
            <a:ext cx="5114925" cy="465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9840" y="365990"/>
            <a:ext cx="4810125" cy="456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92261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81" name="Group 1"/>
          <p:cNvGrpSpPr/>
          <p:nvPr/>
        </p:nvGrpSpPr>
        <p:grpSpPr bwMode="auto">
          <a:xfrm>
            <a:off x="0" y="6813720"/>
            <a:ext cx="10692000" cy="754920"/>
            <a:chOff x="0" y="6813720"/>
            <a:chExt cx="10692000" cy="754920"/>
          </a:xfrm>
        </p:grpSpPr>
        <p:sp>
          <p:nvSpPr>
            <p:cNvPr id="82" name="CustomShape 2"/>
            <p:cNvSpPr/>
            <p:nvPr/>
          </p:nvSpPr>
          <p:spPr bwMode="auto">
            <a:xfrm>
              <a:off x="0" y="6813720"/>
              <a:ext cx="10692000" cy="754920"/>
            </a:xfrm>
            <a:custGeom>
              <a:avLst/>
              <a:gdLst/>
              <a:ahLst/>
              <a:cxnLst/>
              <a:rect l="l" t="t" r="r" b="b"/>
              <a:pathLst>
                <a:path w="10692765" h="755650" extrusionOk="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  <a:ln>
              <a:noFill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sp>
          <p:nvSpPr>
            <p:cNvPr id="83" name="CustomShape 3"/>
            <p:cNvSpPr/>
            <p:nvPr/>
          </p:nvSpPr>
          <p:spPr bwMode="auto">
            <a:xfrm>
              <a:off x="657000" y="6945120"/>
              <a:ext cx="1997640" cy="543960"/>
            </a:xfrm>
            <a:custGeom>
              <a:avLst/>
              <a:gdLst/>
              <a:ahLst/>
              <a:cxnLst/>
              <a:rect l="l" t="t" r="r" b="b"/>
              <a:pathLst>
                <a:path w="1998345" h="544829" extrusionOk="0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5000"/>
              </a:srgbClr>
            </a:solidFill>
            <a:ln>
              <a:noFill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sp>
          <p:nvSpPr>
            <p:cNvPr id="84" name="CustomShape 4"/>
            <p:cNvSpPr/>
            <p:nvPr/>
          </p:nvSpPr>
          <p:spPr bwMode="auto">
            <a:xfrm>
              <a:off x="3020400" y="7036200"/>
              <a:ext cx="360" cy="316080"/>
            </a:xfrm>
            <a:custGeom>
              <a:avLst/>
              <a:gdLst/>
              <a:ahLst/>
              <a:cxnLst/>
              <a:rect l="l" t="t" r="r" b="b"/>
              <a:pathLst>
                <a:path h="316865" extrusionOk="0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noFill/>
            <a:ln w="12240">
              <a:solidFill>
                <a:srgbClr val="FFFFFF"/>
              </a:solidFill>
              <a:round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pic>
          <p:nvPicPr>
            <p:cNvPr id="85" name="object 6"/>
            <p:cNvPicPr/>
            <p:nvPr/>
          </p:nvPicPr>
          <p:blipFill>
            <a:blip r:embed="rId2"/>
            <a:stretch/>
          </p:blipFill>
          <p:spPr bwMode="auto">
            <a:xfrm>
              <a:off x="3405960" y="7057440"/>
              <a:ext cx="3268080" cy="26748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86" name="Group 5"/>
          <p:cNvGrpSpPr/>
          <p:nvPr/>
        </p:nvGrpSpPr>
        <p:grpSpPr bwMode="auto">
          <a:xfrm>
            <a:off x="9687960" y="385560"/>
            <a:ext cx="441360" cy="814320"/>
            <a:chOff x="9687960" y="385560"/>
            <a:chExt cx="441360" cy="814320"/>
          </a:xfrm>
        </p:grpSpPr>
        <p:sp>
          <p:nvSpPr>
            <p:cNvPr id="87" name="CustomShape 6"/>
            <p:cNvSpPr/>
            <p:nvPr/>
          </p:nvSpPr>
          <p:spPr bwMode="auto">
            <a:xfrm>
              <a:off x="9700200" y="556200"/>
              <a:ext cx="379080" cy="643680"/>
            </a:xfrm>
            <a:custGeom>
              <a:avLst/>
              <a:gdLst/>
              <a:ahLst/>
              <a:cxnLst/>
              <a:rect l="l" t="t" r="r" b="b"/>
              <a:pathLst>
                <a:path w="379729" h="644525" extrusionOk="0">
                  <a:moveTo>
                    <a:pt x="371856" y="0"/>
                  </a:moveTo>
                  <a:lnTo>
                    <a:pt x="0" y="243204"/>
                  </a:lnTo>
                  <a:lnTo>
                    <a:pt x="2794" y="252602"/>
                  </a:lnTo>
                  <a:lnTo>
                    <a:pt x="133096" y="252602"/>
                  </a:lnTo>
                  <a:lnTo>
                    <a:pt x="136398" y="255777"/>
                  </a:lnTo>
                  <a:lnTo>
                    <a:pt x="136398" y="642492"/>
                  </a:lnTo>
                  <a:lnTo>
                    <a:pt x="147700" y="644525"/>
                  </a:lnTo>
                  <a:lnTo>
                    <a:pt x="379222" y="5842"/>
                  </a:lnTo>
                  <a:lnTo>
                    <a:pt x="371856" y="0"/>
                  </a:lnTo>
                  <a:close/>
                </a:path>
              </a:pathLst>
            </a:custGeom>
            <a:solidFill>
              <a:srgbClr val="FF2C00"/>
            </a:solidFill>
            <a:ln>
              <a:noFill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pic>
          <p:nvPicPr>
            <p:cNvPr id="88" name="object 41"/>
            <p:cNvPicPr/>
            <p:nvPr/>
          </p:nvPicPr>
          <p:blipFill>
            <a:blip r:embed="rId3"/>
            <a:stretch/>
          </p:blipFill>
          <p:spPr bwMode="auto">
            <a:xfrm>
              <a:off x="9687960" y="385560"/>
              <a:ext cx="441360" cy="15156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89" name="CustomShape 7"/>
          <p:cNvSpPr/>
          <p:nvPr/>
        </p:nvSpPr>
        <p:spPr bwMode="auto">
          <a:xfrm>
            <a:off x="1689120" y="507960"/>
            <a:ext cx="6863760" cy="118728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  <a:defRPr/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defRPr/>
            </a:pPr>
            <a:br>
              <a:rPr/>
            </a:b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defRPr/>
            </a:pPr>
            <a:r>
              <a:rPr lang="ru-RU" sz="1800" b="1" strike="noStrike" spc="-1">
                <a:solidFill>
                  <a:srgbClr val="FFFFFF"/>
                </a:solidFill>
                <a:latin typeface="Microsoft Sans Serif"/>
                <a:ea typeface="DejaVu Sans"/>
              </a:rPr>
              <a:t>области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92" name="CustomShape 10"/>
          <p:cNvSpPr/>
          <p:nvPr/>
        </p:nvSpPr>
        <p:spPr bwMode="auto">
          <a:xfrm>
            <a:off x="5469840" y="4475520"/>
            <a:ext cx="3123360" cy="91224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</p:sp>
      <p:sp>
        <p:nvSpPr>
          <p:cNvPr id="2" name="TextBox 1"/>
          <p:cNvSpPr txBox="1"/>
          <p:nvPr/>
        </p:nvSpPr>
        <p:spPr bwMode="auto">
          <a:xfrm>
            <a:off x="1655820" y="461340"/>
            <a:ext cx="6317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Взаимодействие</a:t>
            </a:r>
          </a:p>
          <a:p>
            <a:pPr algn="ctr">
              <a:defRPr/>
            </a:pP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defRPr/>
            </a:pP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defRPr/>
            </a:pP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000" y="1277768"/>
            <a:ext cx="4733280" cy="5283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30" y="1096610"/>
            <a:ext cx="4314929" cy="5382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34014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" y="6673941"/>
            <a:ext cx="10692765" cy="755650"/>
            <a:chOff x="-43556" y="6804659"/>
            <a:chExt cx="10692765" cy="755650"/>
          </a:xfrm>
        </p:grpSpPr>
        <p:sp>
          <p:nvSpPr>
            <p:cNvPr id="16" name="object 3"/>
            <p:cNvSpPr/>
            <p:nvPr/>
          </p:nvSpPr>
          <p:spPr>
            <a:xfrm>
              <a:off x="-43556" y="6804659"/>
              <a:ext cx="10692765" cy="755650"/>
            </a:xfrm>
            <a:custGeom>
              <a:avLst/>
              <a:gdLst/>
              <a:ahLst/>
              <a:cxnLst/>
              <a:rect l="l" t="t" r="r" b="b"/>
              <a:pathLst>
                <a:path w="10692765" h="75565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4"/>
            <p:cNvSpPr/>
            <p:nvPr/>
          </p:nvSpPr>
          <p:spPr>
            <a:xfrm>
              <a:off x="656844" y="6936231"/>
              <a:ext cx="1998345" cy="544830"/>
            </a:xfrm>
            <a:custGeom>
              <a:avLst/>
              <a:gdLst/>
              <a:ahLst/>
              <a:cxnLst/>
              <a:rect l="l" t="t" r="r" b="b"/>
              <a:pathLst>
                <a:path w="1998345" h="544829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</a:path>
                <a:path w="1998345" h="544829"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</a:path>
                <a:path w="1998345" h="544829"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</a:path>
                <a:path w="1998345" h="544829"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</a:path>
                <a:path w="1998345" h="544829"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</a:path>
                <a:path w="1998345" h="544829"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</a:path>
                <a:path w="1998345" h="544829"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490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5"/>
            <p:cNvSpPr/>
            <p:nvPr/>
          </p:nvSpPr>
          <p:spPr>
            <a:xfrm>
              <a:off x="3020567" y="7027163"/>
              <a:ext cx="0" cy="316865"/>
            </a:xfrm>
            <a:custGeom>
              <a:avLst/>
              <a:gdLst/>
              <a:ahLst/>
              <a:cxnLst/>
              <a:rect l="l" t="t" r="r" b="b"/>
              <a:pathLst>
                <a:path h="316865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06140" y="7048499"/>
              <a:ext cx="3268979" cy="268224"/>
            </a:xfrm>
            <a:prstGeom prst="rect">
              <a:avLst/>
            </a:prstGeom>
          </p:spPr>
        </p:pic>
      </p:grpSp>
      <p:grpSp>
        <p:nvGrpSpPr>
          <p:cNvPr id="3" name="object 39"/>
          <p:cNvGrpSpPr/>
          <p:nvPr/>
        </p:nvGrpSpPr>
        <p:grpSpPr>
          <a:xfrm>
            <a:off x="9688068" y="385572"/>
            <a:ext cx="441959" cy="815340"/>
            <a:chOff x="9688068" y="385571"/>
            <a:chExt cx="441959" cy="815340"/>
          </a:xfrm>
        </p:grpSpPr>
        <p:sp>
          <p:nvSpPr>
            <p:cNvPr id="27" name="object 40"/>
            <p:cNvSpPr/>
            <p:nvPr/>
          </p:nvSpPr>
          <p:spPr>
            <a:xfrm>
              <a:off x="9700260" y="556259"/>
              <a:ext cx="379730" cy="644525"/>
            </a:xfrm>
            <a:custGeom>
              <a:avLst/>
              <a:gdLst/>
              <a:ahLst/>
              <a:cxnLst/>
              <a:rect l="l" t="t" r="r" b="b"/>
              <a:pathLst>
                <a:path w="379729" h="644525">
                  <a:moveTo>
                    <a:pt x="371856" y="0"/>
                  </a:moveTo>
                  <a:lnTo>
                    <a:pt x="0" y="243204"/>
                  </a:lnTo>
                  <a:lnTo>
                    <a:pt x="2794" y="252602"/>
                  </a:lnTo>
                  <a:lnTo>
                    <a:pt x="133096" y="252602"/>
                  </a:lnTo>
                  <a:lnTo>
                    <a:pt x="136398" y="255777"/>
                  </a:lnTo>
                  <a:lnTo>
                    <a:pt x="136398" y="642492"/>
                  </a:lnTo>
                  <a:lnTo>
                    <a:pt x="147700" y="644525"/>
                  </a:lnTo>
                  <a:lnTo>
                    <a:pt x="379222" y="5842"/>
                  </a:lnTo>
                  <a:lnTo>
                    <a:pt x="371856" y="0"/>
                  </a:lnTo>
                  <a:close/>
                </a:path>
              </a:pathLst>
            </a:custGeom>
            <a:solidFill>
              <a:srgbClr val="FF2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4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88068" y="385571"/>
              <a:ext cx="441959" cy="152400"/>
            </a:xfrm>
            <a:prstGeom prst="rect">
              <a:avLst/>
            </a:prstGeom>
          </p:spPr>
        </p:pic>
      </p:grp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809181" y="658222"/>
            <a:ext cx="4320846" cy="498598"/>
          </a:xfrm>
        </p:spPr>
        <p:txBody>
          <a:bodyPr/>
          <a:lstStyle/>
          <a:p>
            <a:r>
              <a:rPr lang="ru-RU" sz="1800" dirty="0"/>
              <a:t>Всероссийская  акция                      "Сад Памяти" </a:t>
            </a:r>
          </a:p>
        </p:txBody>
      </p:sp>
      <p:sp>
        <p:nvSpPr>
          <p:cNvPr id="13" name="Содержимое 12"/>
          <p:cNvSpPr>
            <a:spLocks noGrp="1"/>
          </p:cNvSpPr>
          <p:nvPr>
            <p:ph type="subTitle"/>
          </p:nvPr>
        </p:nvSpPr>
        <p:spPr>
          <a:xfrm>
            <a:off x="5268962" y="846570"/>
            <a:ext cx="4310973" cy="858697"/>
          </a:xfrm>
        </p:spPr>
        <p:txBody>
          <a:bodyPr/>
          <a:lstStyle/>
          <a:p>
            <a:endParaRPr lang="ru-RU" dirty="0">
              <a:solidFill>
                <a:srgbClr val="7030A0"/>
              </a:solidFill>
            </a:endParaRPr>
          </a:p>
          <a:p>
            <a:r>
              <a:rPr lang="ru-RU" sz="1600" dirty="0"/>
              <a:t>        </a:t>
            </a:r>
            <a:r>
              <a:rPr lang="ru-RU" sz="1800" dirty="0"/>
              <a:t>«Школа колокольного звона»</a:t>
            </a:r>
          </a:p>
        </p:txBody>
      </p:sp>
      <p:pic>
        <p:nvPicPr>
          <p:cNvPr id="1026" name="Picture 2" descr="C:\Users\Анна\Desktop\доклады, встречи\ea8xinqaPU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67" y="690814"/>
            <a:ext cx="4743795" cy="3556377"/>
          </a:xfrm>
          <a:prstGeom prst="rect">
            <a:avLst/>
          </a:prstGeom>
          <a:noFill/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Анна\Desktop\доклады, встречи\S9-aZ8MnWH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573" y="2033857"/>
            <a:ext cx="4640084" cy="464008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4924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35" y="6815189"/>
            <a:ext cx="10692765" cy="755650"/>
            <a:chOff x="-43556" y="6804659"/>
            <a:chExt cx="10692765" cy="755650"/>
          </a:xfrm>
        </p:grpSpPr>
        <p:sp>
          <p:nvSpPr>
            <p:cNvPr id="16" name="object 3"/>
            <p:cNvSpPr/>
            <p:nvPr/>
          </p:nvSpPr>
          <p:spPr>
            <a:xfrm>
              <a:off x="-43556" y="6804659"/>
              <a:ext cx="10692765" cy="755650"/>
            </a:xfrm>
            <a:custGeom>
              <a:avLst/>
              <a:gdLst/>
              <a:ahLst/>
              <a:cxnLst/>
              <a:rect l="l" t="t" r="r" b="b"/>
              <a:pathLst>
                <a:path w="10692765" h="75565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4"/>
            <p:cNvSpPr/>
            <p:nvPr/>
          </p:nvSpPr>
          <p:spPr>
            <a:xfrm>
              <a:off x="656844" y="6936231"/>
              <a:ext cx="1998345" cy="544830"/>
            </a:xfrm>
            <a:custGeom>
              <a:avLst/>
              <a:gdLst/>
              <a:ahLst/>
              <a:cxnLst/>
              <a:rect l="l" t="t" r="r" b="b"/>
              <a:pathLst>
                <a:path w="1998345" h="544829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</a:path>
                <a:path w="1998345" h="544829"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</a:path>
                <a:path w="1998345" h="544829"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</a:path>
                <a:path w="1998345" h="544829"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</a:path>
                <a:path w="1998345" h="544829"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</a:path>
                <a:path w="1998345" h="544829"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</a:path>
                <a:path w="1998345" h="544829"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490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5"/>
            <p:cNvSpPr/>
            <p:nvPr/>
          </p:nvSpPr>
          <p:spPr>
            <a:xfrm>
              <a:off x="3020567" y="7027163"/>
              <a:ext cx="0" cy="316865"/>
            </a:xfrm>
            <a:custGeom>
              <a:avLst/>
              <a:gdLst/>
              <a:ahLst/>
              <a:cxnLst/>
              <a:rect l="l" t="t" r="r" b="b"/>
              <a:pathLst>
                <a:path h="316865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06140" y="7048499"/>
              <a:ext cx="3268979" cy="268224"/>
            </a:xfrm>
            <a:prstGeom prst="rect">
              <a:avLst/>
            </a:prstGeom>
          </p:spPr>
        </p:pic>
      </p:grpSp>
      <p:grpSp>
        <p:nvGrpSpPr>
          <p:cNvPr id="3" name="object 39"/>
          <p:cNvGrpSpPr/>
          <p:nvPr/>
        </p:nvGrpSpPr>
        <p:grpSpPr>
          <a:xfrm>
            <a:off x="9688068" y="385572"/>
            <a:ext cx="441959" cy="815340"/>
            <a:chOff x="9688068" y="385571"/>
            <a:chExt cx="441959" cy="815340"/>
          </a:xfrm>
        </p:grpSpPr>
        <p:sp>
          <p:nvSpPr>
            <p:cNvPr id="27" name="object 40"/>
            <p:cNvSpPr/>
            <p:nvPr/>
          </p:nvSpPr>
          <p:spPr>
            <a:xfrm>
              <a:off x="9700260" y="556259"/>
              <a:ext cx="379730" cy="644525"/>
            </a:xfrm>
            <a:custGeom>
              <a:avLst/>
              <a:gdLst/>
              <a:ahLst/>
              <a:cxnLst/>
              <a:rect l="l" t="t" r="r" b="b"/>
              <a:pathLst>
                <a:path w="379729" h="644525">
                  <a:moveTo>
                    <a:pt x="371856" y="0"/>
                  </a:moveTo>
                  <a:lnTo>
                    <a:pt x="0" y="243204"/>
                  </a:lnTo>
                  <a:lnTo>
                    <a:pt x="2794" y="252602"/>
                  </a:lnTo>
                  <a:lnTo>
                    <a:pt x="133096" y="252602"/>
                  </a:lnTo>
                  <a:lnTo>
                    <a:pt x="136398" y="255777"/>
                  </a:lnTo>
                  <a:lnTo>
                    <a:pt x="136398" y="642492"/>
                  </a:lnTo>
                  <a:lnTo>
                    <a:pt x="147700" y="644525"/>
                  </a:lnTo>
                  <a:lnTo>
                    <a:pt x="379222" y="5842"/>
                  </a:lnTo>
                  <a:lnTo>
                    <a:pt x="371856" y="0"/>
                  </a:lnTo>
                  <a:close/>
                </a:path>
              </a:pathLst>
            </a:custGeom>
            <a:solidFill>
              <a:srgbClr val="FF2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4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88068" y="385571"/>
              <a:ext cx="441959" cy="152400"/>
            </a:xfrm>
            <a:prstGeom prst="rect">
              <a:avLst/>
            </a:prstGeom>
          </p:spPr>
        </p:pic>
      </p:grp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742660" y="148856"/>
            <a:ext cx="6415460" cy="934571"/>
          </a:xfrm>
        </p:spPr>
        <p:txBody>
          <a:bodyPr/>
          <a:lstStyle/>
          <a:p>
            <a:pPr algn="ctr"/>
            <a:r>
              <a:rPr lang="ru-RU" dirty="0"/>
              <a:t>Зарница 2.0</a:t>
            </a:r>
          </a:p>
        </p:txBody>
      </p:sp>
      <p:sp>
        <p:nvSpPr>
          <p:cNvPr id="13" name="Содержимое 12"/>
          <p:cNvSpPr>
            <a:spLocks noGrp="1"/>
          </p:cNvSpPr>
          <p:nvPr>
            <p:ph type="body"/>
          </p:nvPr>
        </p:nvSpPr>
        <p:spPr/>
        <p:txBody>
          <a:bodyPr>
            <a:normAutofit fontScale="95500"/>
          </a:bodyPr>
          <a:lstStyle/>
          <a:p>
            <a:endParaRPr lang="ru-RU" sz="2400" dirty="0">
              <a:solidFill>
                <a:srgbClr val="FF0000"/>
              </a:solidFill>
            </a:endParaRPr>
          </a:p>
          <a:p>
            <a:endParaRPr lang="ru-RU" dirty="0">
              <a:solidFill>
                <a:srgbClr val="7030A0"/>
              </a:solidFill>
            </a:endParaRPr>
          </a:p>
          <a:p>
            <a:endParaRPr lang="ru-RU" dirty="0"/>
          </a:p>
        </p:txBody>
      </p:sp>
      <p:pic>
        <p:nvPicPr>
          <p:cNvPr id="2051" name="Picture 3" descr="C:\Users\Анна\Desktop\ПРОЕКТЫ 24\ЗАРНИЦА\фото\nrrT7Q1M8I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" y="878522"/>
            <a:ext cx="4660521" cy="310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Анна\Desktop\ПРОЕКТЫ 24\ЗАРНИЦА\фото\Pxg2WHpLXM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32" y="4105291"/>
            <a:ext cx="3560048" cy="2369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Анна\Desktop\ПРОЕКТЫ 24\ЗАРНИЦА\фото\iW9is_bpV-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798" y="1031358"/>
            <a:ext cx="4725270" cy="314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Анна\Desktop\ПРОЕКТЫ 24\ЗАРНИЦА\фото\MTrxzYcMn0Q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259" y="4552449"/>
            <a:ext cx="3048000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68798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" y="6673941"/>
            <a:ext cx="10692765" cy="755650"/>
            <a:chOff x="-43556" y="6804659"/>
            <a:chExt cx="10692765" cy="755650"/>
          </a:xfrm>
        </p:grpSpPr>
        <p:sp>
          <p:nvSpPr>
            <p:cNvPr id="16" name="object 3"/>
            <p:cNvSpPr/>
            <p:nvPr/>
          </p:nvSpPr>
          <p:spPr>
            <a:xfrm>
              <a:off x="-43556" y="6804659"/>
              <a:ext cx="10692765" cy="755650"/>
            </a:xfrm>
            <a:custGeom>
              <a:avLst/>
              <a:gdLst/>
              <a:ahLst/>
              <a:cxnLst/>
              <a:rect l="l" t="t" r="r" b="b"/>
              <a:pathLst>
                <a:path w="10692765" h="75565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4"/>
            <p:cNvSpPr/>
            <p:nvPr/>
          </p:nvSpPr>
          <p:spPr>
            <a:xfrm>
              <a:off x="656844" y="6936231"/>
              <a:ext cx="1998345" cy="544830"/>
            </a:xfrm>
            <a:custGeom>
              <a:avLst/>
              <a:gdLst/>
              <a:ahLst/>
              <a:cxnLst/>
              <a:rect l="l" t="t" r="r" b="b"/>
              <a:pathLst>
                <a:path w="1998345" h="544829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</a:path>
                <a:path w="1998345" h="544829"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</a:path>
                <a:path w="1998345" h="544829"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</a:path>
                <a:path w="1998345" h="544829"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</a:path>
                <a:path w="1998345" h="544829"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</a:path>
                <a:path w="1998345" h="544829"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</a:path>
                <a:path w="1998345" h="544829"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490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5"/>
            <p:cNvSpPr/>
            <p:nvPr/>
          </p:nvSpPr>
          <p:spPr>
            <a:xfrm>
              <a:off x="3020567" y="7027163"/>
              <a:ext cx="0" cy="316865"/>
            </a:xfrm>
            <a:custGeom>
              <a:avLst/>
              <a:gdLst/>
              <a:ahLst/>
              <a:cxnLst/>
              <a:rect l="l" t="t" r="r" b="b"/>
              <a:pathLst>
                <a:path h="316865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06140" y="7048499"/>
              <a:ext cx="3268979" cy="268224"/>
            </a:xfrm>
            <a:prstGeom prst="rect">
              <a:avLst/>
            </a:prstGeom>
          </p:spPr>
        </p:pic>
      </p:grpSp>
      <p:grpSp>
        <p:nvGrpSpPr>
          <p:cNvPr id="3" name="object 39"/>
          <p:cNvGrpSpPr/>
          <p:nvPr/>
        </p:nvGrpSpPr>
        <p:grpSpPr>
          <a:xfrm>
            <a:off x="9688068" y="385572"/>
            <a:ext cx="441959" cy="815340"/>
            <a:chOff x="9688068" y="385571"/>
            <a:chExt cx="441959" cy="815340"/>
          </a:xfrm>
        </p:grpSpPr>
        <p:sp>
          <p:nvSpPr>
            <p:cNvPr id="27" name="object 40"/>
            <p:cNvSpPr/>
            <p:nvPr/>
          </p:nvSpPr>
          <p:spPr>
            <a:xfrm>
              <a:off x="9700260" y="556259"/>
              <a:ext cx="379730" cy="644525"/>
            </a:xfrm>
            <a:custGeom>
              <a:avLst/>
              <a:gdLst/>
              <a:ahLst/>
              <a:cxnLst/>
              <a:rect l="l" t="t" r="r" b="b"/>
              <a:pathLst>
                <a:path w="379729" h="644525">
                  <a:moveTo>
                    <a:pt x="371856" y="0"/>
                  </a:moveTo>
                  <a:lnTo>
                    <a:pt x="0" y="243204"/>
                  </a:lnTo>
                  <a:lnTo>
                    <a:pt x="2794" y="252602"/>
                  </a:lnTo>
                  <a:lnTo>
                    <a:pt x="133096" y="252602"/>
                  </a:lnTo>
                  <a:lnTo>
                    <a:pt x="136398" y="255777"/>
                  </a:lnTo>
                  <a:lnTo>
                    <a:pt x="136398" y="642492"/>
                  </a:lnTo>
                  <a:lnTo>
                    <a:pt x="147700" y="644525"/>
                  </a:lnTo>
                  <a:lnTo>
                    <a:pt x="379222" y="5842"/>
                  </a:lnTo>
                  <a:lnTo>
                    <a:pt x="371856" y="0"/>
                  </a:lnTo>
                  <a:close/>
                </a:path>
              </a:pathLst>
            </a:custGeom>
            <a:solidFill>
              <a:srgbClr val="FF2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4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88068" y="385571"/>
              <a:ext cx="441959" cy="152400"/>
            </a:xfrm>
            <a:prstGeom prst="rect">
              <a:avLst/>
            </a:prstGeom>
          </p:spPr>
        </p:pic>
      </p:grpSp>
      <p:sp>
        <p:nvSpPr>
          <p:cNvPr id="13" name="Содержимое 12"/>
          <p:cNvSpPr>
            <a:spLocks noGrp="1"/>
          </p:cNvSpPr>
          <p:nvPr>
            <p:ph sz="half" idx="3"/>
          </p:nvPr>
        </p:nvSpPr>
        <p:spPr>
          <a:xfrm>
            <a:off x="5918205" y="1927213"/>
            <a:ext cx="4352920" cy="976678"/>
          </a:xfrm>
        </p:spPr>
        <p:txBody>
          <a:bodyPr/>
          <a:lstStyle/>
          <a:p>
            <a:endParaRPr lang="ru-RU" sz="2400" dirty="0">
              <a:solidFill>
                <a:srgbClr val="FF0000"/>
              </a:solidFill>
            </a:endParaRPr>
          </a:p>
          <a:p>
            <a:endParaRPr lang="ru-RU" dirty="0">
              <a:solidFill>
                <a:srgbClr val="7030A0"/>
              </a:solidFill>
            </a:endParaRPr>
          </a:p>
          <a:p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7C3509-E465-4868-94DA-FEBF25210D71}"/>
              </a:ext>
            </a:extLst>
          </p:cNvPr>
          <p:cNvSpPr txBox="1"/>
          <p:nvPr/>
        </p:nvSpPr>
        <p:spPr>
          <a:xfrm>
            <a:off x="474474" y="1332357"/>
            <a:ext cx="9796652" cy="3462478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Проблемы:</a:t>
            </a:r>
          </a:p>
          <a:p>
            <a:pPr algn="ctr"/>
            <a:endParaRPr lang="ru-RU" sz="1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164" indent="-457164" algn="just">
              <a:buFont typeface="Arial" panose="020B0604020202020204" pitchFamily="34" charset="0"/>
              <a:buChar char="•"/>
            </a:pPr>
            <a:r>
              <a:rPr lang="ru-RU" sz="2900" dirty="0">
                <a:solidFill>
                  <a:srgbClr val="1F4FE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Территориальная отдаленность ПО</a:t>
            </a:r>
          </a:p>
          <a:p>
            <a:pPr algn="just"/>
            <a:r>
              <a:rPr lang="ru-RU" sz="2900" dirty="0">
                <a:solidFill>
                  <a:srgbClr val="1F4FE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457164" indent="-457164" algn="just">
              <a:buFont typeface="Arial" panose="020B0604020202020204" pitchFamily="34" charset="0"/>
              <a:buChar char="•"/>
            </a:pPr>
            <a:r>
              <a:rPr lang="ru-RU" sz="2900" dirty="0">
                <a:solidFill>
                  <a:srgbClr val="1F4FE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Загруженность председателей ПО=низкая мотивация </a:t>
            </a:r>
          </a:p>
          <a:p>
            <a:pPr marL="457164" indent="-457164" algn="just">
              <a:buFont typeface="Arial" panose="020B0604020202020204" pitchFamily="34" charset="0"/>
              <a:buChar char="•"/>
            </a:pPr>
            <a:endParaRPr lang="ru-RU" sz="2900" dirty="0">
              <a:solidFill>
                <a:srgbClr val="1F4FE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164" indent="-457164" algn="just">
              <a:buFont typeface="Arial" panose="020B0604020202020204" pitchFamily="34" charset="0"/>
              <a:buChar char="•"/>
            </a:pPr>
            <a:endParaRPr lang="ru-RU" sz="2900" dirty="0">
              <a:solidFill>
                <a:srgbClr val="1F4FE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164" indent="-457164" algn="just">
              <a:buFont typeface="Arial" panose="020B0604020202020204" pitchFamily="34" charset="0"/>
              <a:buChar char="•"/>
            </a:pPr>
            <a:endParaRPr lang="ru-RU" sz="2900" dirty="0">
              <a:solidFill>
                <a:srgbClr val="1F4FE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6767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" y="6673941"/>
            <a:ext cx="10692765" cy="755650"/>
            <a:chOff x="-43556" y="6804659"/>
            <a:chExt cx="10692765" cy="755650"/>
          </a:xfrm>
        </p:grpSpPr>
        <p:sp>
          <p:nvSpPr>
            <p:cNvPr id="16" name="object 3"/>
            <p:cNvSpPr/>
            <p:nvPr/>
          </p:nvSpPr>
          <p:spPr>
            <a:xfrm>
              <a:off x="-43556" y="6804659"/>
              <a:ext cx="10692765" cy="755650"/>
            </a:xfrm>
            <a:custGeom>
              <a:avLst/>
              <a:gdLst/>
              <a:ahLst/>
              <a:cxnLst/>
              <a:rect l="l" t="t" r="r" b="b"/>
              <a:pathLst>
                <a:path w="10692765" h="75565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4"/>
            <p:cNvSpPr/>
            <p:nvPr/>
          </p:nvSpPr>
          <p:spPr>
            <a:xfrm>
              <a:off x="656844" y="6936231"/>
              <a:ext cx="1998345" cy="544830"/>
            </a:xfrm>
            <a:custGeom>
              <a:avLst/>
              <a:gdLst/>
              <a:ahLst/>
              <a:cxnLst/>
              <a:rect l="l" t="t" r="r" b="b"/>
              <a:pathLst>
                <a:path w="1998345" h="544829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</a:path>
                <a:path w="1998345" h="544829"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</a:path>
                <a:path w="1998345" h="544829"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</a:path>
                <a:path w="1998345" h="544829"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</a:path>
                <a:path w="1998345" h="544829"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</a:path>
                <a:path w="1998345" h="544829"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</a:path>
                <a:path w="1998345" h="544829"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490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5"/>
            <p:cNvSpPr/>
            <p:nvPr/>
          </p:nvSpPr>
          <p:spPr>
            <a:xfrm>
              <a:off x="3020567" y="7027163"/>
              <a:ext cx="0" cy="316865"/>
            </a:xfrm>
            <a:custGeom>
              <a:avLst/>
              <a:gdLst/>
              <a:ahLst/>
              <a:cxnLst/>
              <a:rect l="l" t="t" r="r" b="b"/>
              <a:pathLst>
                <a:path h="316865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06140" y="7048499"/>
              <a:ext cx="3268979" cy="268224"/>
            </a:xfrm>
            <a:prstGeom prst="rect">
              <a:avLst/>
            </a:prstGeom>
          </p:spPr>
        </p:pic>
      </p:grpSp>
      <p:grpSp>
        <p:nvGrpSpPr>
          <p:cNvPr id="3" name="object 39"/>
          <p:cNvGrpSpPr/>
          <p:nvPr/>
        </p:nvGrpSpPr>
        <p:grpSpPr>
          <a:xfrm>
            <a:off x="9688068" y="385572"/>
            <a:ext cx="441959" cy="815340"/>
            <a:chOff x="9688068" y="385571"/>
            <a:chExt cx="441959" cy="815340"/>
          </a:xfrm>
        </p:grpSpPr>
        <p:sp>
          <p:nvSpPr>
            <p:cNvPr id="27" name="object 40"/>
            <p:cNvSpPr/>
            <p:nvPr/>
          </p:nvSpPr>
          <p:spPr>
            <a:xfrm>
              <a:off x="9700260" y="556259"/>
              <a:ext cx="379730" cy="644525"/>
            </a:xfrm>
            <a:custGeom>
              <a:avLst/>
              <a:gdLst/>
              <a:ahLst/>
              <a:cxnLst/>
              <a:rect l="l" t="t" r="r" b="b"/>
              <a:pathLst>
                <a:path w="379729" h="644525">
                  <a:moveTo>
                    <a:pt x="371856" y="0"/>
                  </a:moveTo>
                  <a:lnTo>
                    <a:pt x="0" y="243204"/>
                  </a:lnTo>
                  <a:lnTo>
                    <a:pt x="2794" y="252602"/>
                  </a:lnTo>
                  <a:lnTo>
                    <a:pt x="133096" y="252602"/>
                  </a:lnTo>
                  <a:lnTo>
                    <a:pt x="136398" y="255777"/>
                  </a:lnTo>
                  <a:lnTo>
                    <a:pt x="136398" y="642492"/>
                  </a:lnTo>
                  <a:lnTo>
                    <a:pt x="147700" y="644525"/>
                  </a:lnTo>
                  <a:lnTo>
                    <a:pt x="379222" y="5842"/>
                  </a:lnTo>
                  <a:lnTo>
                    <a:pt x="371856" y="0"/>
                  </a:lnTo>
                  <a:close/>
                </a:path>
              </a:pathLst>
            </a:custGeom>
            <a:solidFill>
              <a:srgbClr val="FF2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4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88068" y="385571"/>
              <a:ext cx="441959" cy="152400"/>
            </a:xfrm>
            <a:prstGeom prst="rect">
              <a:avLst/>
            </a:prstGeom>
          </p:spPr>
        </p:pic>
      </p:grp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4600" y="628781"/>
            <a:ext cx="9623520" cy="609398"/>
          </a:xfrm>
        </p:spPr>
        <p:txBody>
          <a:bodyPr/>
          <a:lstStyle/>
          <a:p>
            <a:pPr algn="ctr"/>
            <a:r>
              <a:rPr lang="ru-RU" dirty="0"/>
              <a:t>ПЛАНЫ</a:t>
            </a:r>
          </a:p>
        </p:txBody>
      </p:sp>
      <p:sp>
        <p:nvSpPr>
          <p:cNvPr id="13" name="Содержимое 12"/>
          <p:cNvSpPr>
            <a:spLocks noGrp="1"/>
          </p:cNvSpPr>
          <p:nvPr>
            <p:ph type="subTitle"/>
          </p:nvPr>
        </p:nvSpPr>
        <p:spPr>
          <a:xfrm>
            <a:off x="534600" y="462582"/>
            <a:ext cx="9623520" cy="941796"/>
          </a:xfrm>
        </p:spPr>
        <p:txBody>
          <a:bodyPr/>
          <a:lstStyle/>
          <a:p>
            <a:endParaRPr lang="ru-RU" sz="2400" dirty="0">
              <a:solidFill>
                <a:srgbClr val="FF0000"/>
              </a:solidFill>
            </a:endParaRPr>
          </a:p>
          <a:p>
            <a:endParaRPr lang="ru-RU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5301" y="1522443"/>
            <a:ext cx="10069033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/>
              <a:t>Фестиваль детства и юности «Фестиваль Движения Первых» 1 июня, лагерный сад.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/>
              <a:t>2 площадки  профильной смены «Время Первых»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/>
              <a:t>Посвящение в Первые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/>
              <a:t>«Мы-граждане России»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/>
              <a:t>«В гостях у учёного»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/>
              <a:t>Вовлечение в проекты обучающихся в ТЖС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/>
              <a:t>«Ёлка Первых»+ региональная конференция</a:t>
            </a:r>
          </a:p>
          <a:p>
            <a:endParaRPr lang="ru-RU" dirty="0"/>
          </a:p>
          <a:p>
            <a:pPr marL="285750" indent="-285750">
              <a:buFont typeface="Wingdings" pitchFamily="2" charset="2"/>
              <a:buChar char="ü"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64471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" y="6673941"/>
            <a:ext cx="10692765" cy="755650"/>
            <a:chOff x="-43556" y="6804659"/>
            <a:chExt cx="10692765" cy="755650"/>
          </a:xfrm>
        </p:grpSpPr>
        <p:sp>
          <p:nvSpPr>
            <p:cNvPr id="16" name="object 3"/>
            <p:cNvSpPr/>
            <p:nvPr/>
          </p:nvSpPr>
          <p:spPr>
            <a:xfrm>
              <a:off x="-43556" y="6804659"/>
              <a:ext cx="10692765" cy="755650"/>
            </a:xfrm>
            <a:custGeom>
              <a:avLst/>
              <a:gdLst/>
              <a:ahLst/>
              <a:cxnLst/>
              <a:rect l="l" t="t" r="r" b="b"/>
              <a:pathLst>
                <a:path w="10692765" h="75565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4"/>
            <p:cNvSpPr/>
            <p:nvPr/>
          </p:nvSpPr>
          <p:spPr>
            <a:xfrm>
              <a:off x="656844" y="6936231"/>
              <a:ext cx="1998345" cy="544830"/>
            </a:xfrm>
            <a:custGeom>
              <a:avLst/>
              <a:gdLst/>
              <a:ahLst/>
              <a:cxnLst/>
              <a:rect l="l" t="t" r="r" b="b"/>
              <a:pathLst>
                <a:path w="1998345" h="544829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</a:path>
                <a:path w="1998345" h="544829"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</a:path>
                <a:path w="1998345" h="544829"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</a:path>
                <a:path w="1998345" h="544829"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</a:path>
                <a:path w="1998345" h="544829"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</a:path>
                <a:path w="1998345" h="544829"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</a:path>
                <a:path w="1998345" h="544829"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490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5"/>
            <p:cNvSpPr/>
            <p:nvPr/>
          </p:nvSpPr>
          <p:spPr>
            <a:xfrm>
              <a:off x="3020567" y="7027163"/>
              <a:ext cx="0" cy="316865"/>
            </a:xfrm>
            <a:custGeom>
              <a:avLst/>
              <a:gdLst/>
              <a:ahLst/>
              <a:cxnLst/>
              <a:rect l="l" t="t" r="r" b="b"/>
              <a:pathLst>
                <a:path h="316865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06140" y="7048499"/>
              <a:ext cx="3268979" cy="268224"/>
            </a:xfrm>
            <a:prstGeom prst="rect">
              <a:avLst/>
            </a:prstGeom>
          </p:spPr>
        </p:pic>
      </p:grpSp>
      <p:grpSp>
        <p:nvGrpSpPr>
          <p:cNvPr id="3" name="object 39"/>
          <p:cNvGrpSpPr/>
          <p:nvPr/>
        </p:nvGrpSpPr>
        <p:grpSpPr>
          <a:xfrm>
            <a:off x="9688068" y="385572"/>
            <a:ext cx="441959" cy="815340"/>
            <a:chOff x="9688068" y="385571"/>
            <a:chExt cx="441959" cy="815340"/>
          </a:xfrm>
        </p:grpSpPr>
        <p:sp>
          <p:nvSpPr>
            <p:cNvPr id="27" name="object 40"/>
            <p:cNvSpPr/>
            <p:nvPr/>
          </p:nvSpPr>
          <p:spPr>
            <a:xfrm>
              <a:off x="9700260" y="556259"/>
              <a:ext cx="379730" cy="644525"/>
            </a:xfrm>
            <a:custGeom>
              <a:avLst/>
              <a:gdLst/>
              <a:ahLst/>
              <a:cxnLst/>
              <a:rect l="l" t="t" r="r" b="b"/>
              <a:pathLst>
                <a:path w="379729" h="644525">
                  <a:moveTo>
                    <a:pt x="371856" y="0"/>
                  </a:moveTo>
                  <a:lnTo>
                    <a:pt x="0" y="243204"/>
                  </a:lnTo>
                  <a:lnTo>
                    <a:pt x="2794" y="252602"/>
                  </a:lnTo>
                  <a:lnTo>
                    <a:pt x="133096" y="252602"/>
                  </a:lnTo>
                  <a:lnTo>
                    <a:pt x="136398" y="255777"/>
                  </a:lnTo>
                  <a:lnTo>
                    <a:pt x="136398" y="642492"/>
                  </a:lnTo>
                  <a:lnTo>
                    <a:pt x="147700" y="644525"/>
                  </a:lnTo>
                  <a:lnTo>
                    <a:pt x="379222" y="5842"/>
                  </a:lnTo>
                  <a:lnTo>
                    <a:pt x="371856" y="0"/>
                  </a:lnTo>
                  <a:close/>
                </a:path>
              </a:pathLst>
            </a:custGeom>
            <a:solidFill>
              <a:srgbClr val="FF2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4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88068" y="385571"/>
              <a:ext cx="441959" cy="152400"/>
            </a:xfrm>
            <a:prstGeom prst="rect">
              <a:avLst/>
            </a:prstGeom>
          </p:spPr>
        </p:pic>
      </p:grpSp>
      <p:sp>
        <p:nvSpPr>
          <p:cNvPr id="13" name="Содержимое 12"/>
          <p:cNvSpPr>
            <a:spLocks noGrp="1"/>
          </p:cNvSpPr>
          <p:nvPr>
            <p:ph sz="half" idx="3"/>
          </p:nvPr>
        </p:nvSpPr>
        <p:spPr>
          <a:xfrm>
            <a:off x="5918205" y="1927213"/>
            <a:ext cx="4352920" cy="976678"/>
          </a:xfrm>
        </p:spPr>
        <p:txBody>
          <a:bodyPr/>
          <a:lstStyle/>
          <a:p>
            <a:endParaRPr lang="ru-RU" sz="2400" dirty="0">
              <a:solidFill>
                <a:srgbClr val="FF0000"/>
              </a:solidFill>
            </a:endParaRPr>
          </a:p>
          <a:p>
            <a:endParaRPr lang="ru-RU" dirty="0">
              <a:solidFill>
                <a:srgbClr val="7030A0"/>
              </a:solidFill>
            </a:endParaRPr>
          </a:p>
          <a:p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7C3509-E465-4868-94DA-FEBF25210D71}"/>
              </a:ext>
            </a:extLst>
          </p:cNvPr>
          <p:cNvSpPr txBox="1"/>
          <p:nvPr/>
        </p:nvSpPr>
        <p:spPr>
          <a:xfrm>
            <a:off x="474474" y="1332357"/>
            <a:ext cx="9796652" cy="3908754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 на 2024  год:</a:t>
            </a:r>
          </a:p>
          <a:p>
            <a:pPr algn="ctr"/>
            <a:endParaRPr lang="ru-RU" sz="1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164" indent="-457164" algn="just">
              <a:buFont typeface="Arial" panose="020B0604020202020204" pitchFamily="34" charset="0"/>
              <a:buChar char="•"/>
            </a:pPr>
            <a:r>
              <a:rPr lang="ru-RU" sz="2900" dirty="0">
                <a:solidFill>
                  <a:srgbClr val="1F4FE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единого воспитательного пространства на территории Первомайского района.</a:t>
            </a:r>
          </a:p>
          <a:p>
            <a:pPr marL="457164" indent="-457164" algn="just">
              <a:buFont typeface="Arial" panose="020B0604020202020204" pitchFamily="34" charset="0"/>
              <a:buChar char="•"/>
            </a:pPr>
            <a:endParaRPr lang="ru-RU" sz="2900" dirty="0">
              <a:solidFill>
                <a:srgbClr val="1F4FE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164" indent="-457164" algn="just">
              <a:buFont typeface="Arial" panose="020B0604020202020204" pitchFamily="34" charset="0"/>
              <a:buChar char="•"/>
            </a:pPr>
            <a:r>
              <a:rPr lang="ru-RU" sz="2900" dirty="0">
                <a:solidFill>
                  <a:srgbClr val="1F4FE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Открытие первичных отделений Движения  в ОО  </a:t>
            </a:r>
            <a:r>
              <a:rPr lang="ru-RU" sz="2900" dirty="0" err="1">
                <a:solidFill>
                  <a:srgbClr val="1F4FE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доп.образования</a:t>
            </a:r>
            <a:r>
              <a:rPr lang="ru-RU" sz="2900" dirty="0">
                <a:solidFill>
                  <a:srgbClr val="1F4FE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457164" indent="-457164" algn="just">
              <a:buFont typeface="Arial" panose="020B0604020202020204" pitchFamily="34" charset="0"/>
              <a:buChar char="•"/>
            </a:pPr>
            <a:r>
              <a:rPr lang="ru-RU" sz="2900" dirty="0">
                <a:solidFill>
                  <a:srgbClr val="1F4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Активизировать участие первичных отделений в региональных и всероссийских проектах Движения.</a:t>
            </a:r>
            <a:endParaRPr lang="ru-RU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8208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" y="6673941"/>
            <a:ext cx="10692765" cy="755650"/>
            <a:chOff x="-43556" y="6804659"/>
            <a:chExt cx="10692765" cy="755650"/>
          </a:xfrm>
        </p:grpSpPr>
        <p:sp>
          <p:nvSpPr>
            <p:cNvPr id="16" name="object 3"/>
            <p:cNvSpPr/>
            <p:nvPr/>
          </p:nvSpPr>
          <p:spPr>
            <a:xfrm>
              <a:off x="-43556" y="6804659"/>
              <a:ext cx="10692765" cy="755650"/>
            </a:xfrm>
            <a:custGeom>
              <a:avLst/>
              <a:gdLst/>
              <a:ahLst/>
              <a:cxnLst/>
              <a:rect l="l" t="t" r="r" b="b"/>
              <a:pathLst>
                <a:path w="10692765" h="75565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4"/>
            <p:cNvSpPr/>
            <p:nvPr/>
          </p:nvSpPr>
          <p:spPr>
            <a:xfrm>
              <a:off x="656844" y="6936231"/>
              <a:ext cx="1998345" cy="544830"/>
            </a:xfrm>
            <a:custGeom>
              <a:avLst/>
              <a:gdLst/>
              <a:ahLst/>
              <a:cxnLst/>
              <a:rect l="l" t="t" r="r" b="b"/>
              <a:pathLst>
                <a:path w="1998345" h="544829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</a:path>
                <a:path w="1998345" h="544829"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</a:path>
                <a:path w="1998345" h="544829"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</a:path>
                <a:path w="1998345" h="544829"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</a:path>
                <a:path w="1998345" h="544829"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</a:path>
                <a:path w="1998345" h="544829"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</a:path>
                <a:path w="1998345" h="544829"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490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5"/>
            <p:cNvSpPr/>
            <p:nvPr/>
          </p:nvSpPr>
          <p:spPr>
            <a:xfrm>
              <a:off x="3020567" y="7027163"/>
              <a:ext cx="0" cy="316865"/>
            </a:xfrm>
            <a:custGeom>
              <a:avLst/>
              <a:gdLst/>
              <a:ahLst/>
              <a:cxnLst/>
              <a:rect l="l" t="t" r="r" b="b"/>
              <a:pathLst>
                <a:path h="316865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06140" y="7048499"/>
              <a:ext cx="3268979" cy="268224"/>
            </a:xfrm>
            <a:prstGeom prst="rect">
              <a:avLst/>
            </a:prstGeom>
          </p:spPr>
        </p:pic>
      </p:grpSp>
      <p:sp>
        <p:nvSpPr>
          <p:cNvPr id="13" name="Содержимое 12"/>
          <p:cNvSpPr>
            <a:spLocks noGrp="1"/>
          </p:cNvSpPr>
          <p:nvPr>
            <p:ph sz="half" idx="3"/>
          </p:nvPr>
        </p:nvSpPr>
        <p:spPr>
          <a:xfrm>
            <a:off x="5918205" y="1927213"/>
            <a:ext cx="4352920" cy="976678"/>
          </a:xfrm>
        </p:spPr>
        <p:txBody>
          <a:bodyPr/>
          <a:lstStyle/>
          <a:p>
            <a:endParaRPr lang="ru-RU" sz="2400" dirty="0">
              <a:solidFill>
                <a:srgbClr val="FF0000"/>
              </a:solidFill>
            </a:endParaRPr>
          </a:p>
          <a:p>
            <a:endParaRPr lang="ru-RU" dirty="0">
              <a:solidFill>
                <a:srgbClr val="7030A0"/>
              </a:solidFill>
            </a:endParaRPr>
          </a:p>
          <a:p>
            <a:endParaRPr lang="ru-RU" dirty="0"/>
          </a:p>
        </p:txBody>
      </p:sp>
      <p:pic>
        <p:nvPicPr>
          <p:cNvPr id="2050" name="Picture 2" descr="C:\Users\Анна\Desktop\куар коды\qr_mypervie70_pm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723" y="385572"/>
            <a:ext cx="3040063" cy="514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нна\Desktop\куар коды\qr_mypervie70 (2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7027" y="385571"/>
            <a:ext cx="3024187" cy="514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7648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29" y="148181"/>
            <a:ext cx="9952076" cy="7464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3700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на\Desktop\презенташки\Орлятам\Орлята Томская область (1)_page-0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741" y="1"/>
            <a:ext cx="10762141" cy="747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423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Анна\Desktop\презенташки\Орлятам\Орлята Томская область (1)_page-0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8" y="82581"/>
            <a:ext cx="10494335" cy="7486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1414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81" name="Group 1"/>
          <p:cNvGrpSpPr/>
          <p:nvPr/>
        </p:nvGrpSpPr>
        <p:grpSpPr bwMode="auto">
          <a:xfrm>
            <a:off x="0" y="6813720"/>
            <a:ext cx="10692000" cy="754920"/>
            <a:chOff x="0" y="6813720"/>
            <a:chExt cx="10692000" cy="754920"/>
          </a:xfrm>
        </p:grpSpPr>
        <p:sp>
          <p:nvSpPr>
            <p:cNvPr id="82" name="CustomShape 2"/>
            <p:cNvSpPr/>
            <p:nvPr/>
          </p:nvSpPr>
          <p:spPr bwMode="auto">
            <a:xfrm>
              <a:off x="0" y="6813720"/>
              <a:ext cx="10692000" cy="754920"/>
            </a:xfrm>
            <a:custGeom>
              <a:avLst/>
              <a:gdLst/>
              <a:ahLst/>
              <a:cxnLst/>
              <a:rect l="l" t="t" r="r" b="b"/>
              <a:pathLst>
                <a:path w="10692765" h="755650" extrusionOk="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  <a:ln>
              <a:noFill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sp>
          <p:nvSpPr>
            <p:cNvPr id="83" name="CustomShape 3"/>
            <p:cNvSpPr/>
            <p:nvPr/>
          </p:nvSpPr>
          <p:spPr bwMode="auto">
            <a:xfrm>
              <a:off x="657000" y="6945120"/>
              <a:ext cx="1997640" cy="543960"/>
            </a:xfrm>
            <a:custGeom>
              <a:avLst/>
              <a:gdLst/>
              <a:ahLst/>
              <a:cxnLst/>
              <a:rect l="l" t="t" r="r" b="b"/>
              <a:pathLst>
                <a:path w="1998345" h="544829" extrusionOk="0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5000"/>
              </a:srgbClr>
            </a:solidFill>
            <a:ln>
              <a:noFill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sp>
          <p:nvSpPr>
            <p:cNvPr id="84" name="CustomShape 4"/>
            <p:cNvSpPr/>
            <p:nvPr/>
          </p:nvSpPr>
          <p:spPr bwMode="auto">
            <a:xfrm>
              <a:off x="3020400" y="7036200"/>
              <a:ext cx="360" cy="316080"/>
            </a:xfrm>
            <a:custGeom>
              <a:avLst/>
              <a:gdLst/>
              <a:ahLst/>
              <a:cxnLst/>
              <a:rect l="l" t="t" r="r" b="b"/>
              <a:pathLst>
                <a:path h="316865" extrusionOk="0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noFill/>
            <a:ln w="12240">
              <a:solidFill>
                <a:srgbClr val="FFFFFF"/>
              </a:solidFill>
              <a:round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pic>
          <p:nvPicPr>
            <p:cNvPr id="85" name="object 6"/>
            <p:cNvPicPr/>
            <p:nvPr/>
          </p:nvPicPr>
          <p:blipFill>
            <a:blip r:embed="rId2"/>
            <a:stretch/>
          </p:blipFill>
          <p:spPr bwMode="auto">
            <a:xfrm>
              <a:off x="3405960" y="7057440"/>
              <a:ext cx="3268080" cy="26748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2" name="CustomShape 10"/>
          <p:cNvSpPr/>
          <p:nvPr/>
        </p:nvSpPr>
        <p:spPr bwMode="auto">
          <a:xfrm>
            <a:off x="5469840" y="4475520"/>
            <a:ext cx="3123360" cy="91224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</p:sp>
      <p:pic>
        <p:nvPicPr>
          <p:cNvPr id="2050" name="Picture 2" descr="C:\Users\Анна\Desktop\встреча с Главой\Флагманские_проекты_Движения_Первых_в_2024_году_1_page-00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3" y="878040"/>
            <a:ext cx="10552321" cy="5935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994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81" name="Group 1"/>
          <p:cNvGrpSpPr/>
          <p:nvPr/>
        </p:nvGrpSpPr>
        <p:grpSpPr bwMode="auto">
          <a:xfrm>
            <a:off x="0" y="6813720"/>
            <a:ext cx="10692000" cy="754920"/>
            <a:chOff x="0" y="6813720"/>
            <a:chExt cx="10692000" cy="754920"/>
          </a:xfrm>
        </p:grpSpPr>
        <p:sp>
          <p:nvSpPr>
            <p:cNvPr id="82" name="CustomShape 2"/>
            <p:cNvSpPr/>
            <p:nvPr/>
          </p:nvSpPr>
          <p:spPr bwMode="auto">
            <a:xfrm>
              <a:off x="0" y="6813720"/>
              <a:ext cx="10692000" cy="754920"/>
            </a:xfrm>
            <a:custGeom>
              <a:avLst/>
              <a:gdLst/>
              <a:ahLst/>
              <a:cxnLst/>
              <a:rect l="l" t="t" r="r" b="b"/>
              <a:pathLst>
                <a:path w="10692765" h="755650" extrusionOk="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  <a:ln>
              <a:noFill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sp>
          <p:nvSpPr>
            <p:cNvPr id="83" name="CustomShape 3"/>
            <p:cNvSpPr/>
            <p:nvPr/>
          </p:nvSpPr>
          <p:spPr bwMode="auto">
            <a:xfrm>
              <a:off x="657000" y="6945120"/>
              <a:ext cx="1997640" cy="543960"/>
            </a:xfrm>
            <a:custGeom>
              <a:avLst/>
              <a:gdLst/>
              <a:ahLst/>
              <a:cxnLst/>
              <a:rect l="l" t="t" r="r" b="b"/>
              <a:pathLst>
                <a:path w="1998345" h="544829" extrusionOk="0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5000"/>
              </a:srgbClr>
            </a:solidFill>
            <a:ln>
              <a:noFill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sp>
          <p:nvSpPr>
            <p:cNvPr id="84" name="CustomShape 4"/>
            <p:cNvSpPr/>
            <p:nvPr/>
          </p:nvSpPr>
          <p:spPr bwMode="auto">
            <a:xfrm>
              <a:off x="3020400" y="7036200"/>
              <a:ext cx="360" cy="316080"/>
            </a:xfrm>
            <a:custGeom>
              <a:avLst/>
              <a:gdLst/>
              <a:ahLst/>
              <a:cxnLst/>
              <a:rect l="l" t="t" r="r" b="b"/>
              <a:pathLst>
                <a:path h="316865" extrusionOk="0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noFill/>
            <a:ln w="12240">
              <a:solidFill>
                <a:srgbClr val="FFFFFF"/>
              </a:solidFill>
              <a:round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pic>
          <p:nvPicPr>
            <p:cNvPr id="85" name="object 6"/>
            <p:cNvPicPr/>
            <p:nvPr/>
          </p:nvPicPr>
          <p:blipFill>
            <a:blip r:embed="rId2"/>
            <a:stretch/>
          </p:blipFill>
          <p:spPr bwMode="auto">
            <a:xfrm>
              <a:off x="3405960" y="7057440"/>
              <a:ext cx="3268080" cy="26748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2" name="CustomShape 10"/>
          <p:cNvSpPr/>
          <p:nvPr/>
        </p:nvSpPr>
        <p:spPr bwMode="auto">
          <a:xfrm>
            <a:off x="5469840" y="4475520"/>
            <a:ext cx="3123360" cy="91224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</p:sp>
      <p:pic>
        <p:nvPicPr>
          <p:cNvPr id="3074" name="Picture 2" descr="C:\Users\Анна\Desktop\встреча с Главой\Флагманские_проекты_Движения_Первых_в_2024_году_1_page-0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06" y="290838"/>
            <a:ext cx="10200572" cy="5737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81018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81" name="Group 1"/>
          <p:cNvGrpSpPr/>
          <p:nvPr/>
        </p:nvGrpSpPr>
        <p:grpSpPr bwMode="auto">
          <a:xfrm>
            <a:off x="0" y="6813720"/>
            <a:ext cx="10692000" cy="754920"/>
            <a:chOff x="0" y="6813720"/>
            <a:chExt cx="10692000" cy="754920"/>
          </a:xfrm>
        </p:grpSpPr>
        <p:sp>
          <p:nvSpPr>
            <p:cNvPr id="82" name="CustomShape 2"/>
            <p:cNvSpPr/>
            <p:nvPr/>
          </p:nvSpPr>
          <p:spPr bwMode="auto">
            <a:xfrm>
              <a:off x="0" y="6813720"/>
              <a:ext cx="10692000" cy="754920"/>
            </a:xfrm>
            <a:custGeom>
              <a:avLst/>
              <a:gdLst/>
              <a:ahLst/>
              <a:cxnLst/>
              <a:rect l="l" t="t" r="r" b="b"/>
              <a:pathLst>
                <a:path w="10692765" h="755650" extrusionOk="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  <a:ln>
              <a:noFill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sp>
          <p:nvSpPr>
            <p:cNvPr id="83" name="CustomShape 3"/>
            <p:cNvSpPr/>
            <p:nvPr/>
          </p:nvSpPr>
          <p:spPr bwMode="auto">
            <a:xfrm>
              <a:off x="657000" y="6945120"/>
              <a:ext cx="1997640" cy="543960"/>
            </a:xfrm>
            <a:custGeom>
              <a:avLst/>
              <a:gdLst/>
              <a:ahLst/>
              <a:cxnLst/>
              <a:rect l="l" t="t" r="r" b="b"/>
              <a:pathLst>
                <a:path w="1998345" h="544829" extrusionOk="0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5000"/>
              </a:srgbClr>
            </a:solidFill>
            <a:ln>
              <a:noFill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sp>
          <p:nvSpPr>
            <p:cNvPr id="84" name="CustomShape 4"/>
            <p:cNvSpPr/>
            <p:nvPr/>
          </p:nvSpPr>
          <p:spPr bwMode="auto">
            <a:xfrm>
              <a:off x="3020400" y="7036200"/>
              <a:ext cx="360" cy="316080"/>
            </a:xfrm>
            <a:custGeom>
              <a:avLst/>
              <a:gdLst/>
              <a:ahLst/>
              <a:cxnLst/>
              <a:rect l="l" t="t" r="r" b="b"/>
              <a:pathLst>
                <a:path h="316865" extrusionOk="0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noFill/>
            <a:ln w="12240">
              <a:solidFill>
                <a:srgbClr val="FFFFFF"/>
              </a:solidFill>
              <a:round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</p:sp>
        <p:pic>
          <p:nvPicPr>
            <p:cNvPr id="85" name="object 6"/>
            <p:cNvPicPr/>
            <p:nvPr/>
          </p:nvPicPr>
          <p:blipFill>
            <a:blip r:embed="rId2"/>
            <a:stretch/>
          </p:blipFill>
          <p:spPr bwMode="auto">
            <a:xfrm>
              <a:off x="3405960" y="7057440"/>
              <a:ext cx="3268080" cy="26748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2" name="CustomShape 10"/>
          <p:cNvSpPr/>
          <p:nvPr/>
        </p:nvSpPr>
        <p:spPr bwMode="auto">
          <a:xfrm>
            <a:off x="5469840" y="4475520"/>
            <a:ext cx="3123360" cy="91224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240" y="349769"/>
            <a:ext cx="9623520" cy="1107996"/>
          </a:xfrm>
        </p:spPr>
        <p:txBody>
          <a:bodyPr/>
          <a:lstStyle/>
          <a:p>
            <a:r>
              <a:rPr lang="ru-RU" sz="4000" b="1" i="1" dirty="0"/>
              <a:t>ИТОГИ 2023 года   </a:t>
            </a:r>
            <a:br>
              <a:rPr lang="ru-RU" sz="4000" b="1" i="1" dirty="0"/>
            </a:br>
            <a:endParaRPr lang="ru-RU" sz="40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999623" y="407325"/>
            <a:ext cx="33598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 итогам 2023 года  3 самые активные Первичные отделения получили статус "Воспитательное пространство страны".</a:t>
            </a:r>
          </a:p>
          <a:p>
            <a:endParaRPr lang="ru-RU" dirty="0"/>
          </a:p>
          <a:p>
            <a:r>
              <a:rPr lang="ru-RU" dirty="0"/>
              <a:t>Стартовый набор :</a:t>
            </a:r>
          </a:p>
          <a:p>
            <a:r>
              <a:rPr lang="ru-RU" dirty="0"/>
              <a:t>- флаг Движения Первых </a:t>
            </a:r>
          </a:p>
          <a:p>
            <a:r>
              <a:rPr lang="ru-RU" dirty="0"/>
              <a:t>- музыкальная колонка </a:t>
            </a:r>
          </a:p>
          <a:p>
            <a:r>
              <a:rPr lang="ru-RU" dirty="0"/>
              <a:t>- Флэшка</a:t>
            </a:r>
          </a:p>
          <a:p>
            <a:pPr marL="285750" indent="-285750">
              <a:buFontTx/>
              <a:buChar char="-"/>
            </a:pPr>
            <a:r>
              <a:rPr lang="ru-RU" dirty="0"/>
              <a:t>набор канцелярии</a:t>
            </a:r>
            <a:endParaRPr lang="en-US" dirty="0"/>
          </a:p>
          <a:p>
            <a:pPr marL="285750" indent="-285750">
              <a:buFontTx/>
              <a:buChar char="-"/>
            </a:pPr>
            <a:r>
              <a:rPr lang="ru-RU" dirty="0" err="1"/>
              <a:t>роллап</a:t>
            </a:r>
            <a:endParaRPr lang="ru-RU" dirty="0"/>
          </a:p>
        </p:txBody>
      </p:sp>
      <p:pic>
        <p:nvPicPr>
          <p:cNvPr id="4098" name="Picture 2" descr="E:\РДДМ\день департамента\WhatsApp Image 2024-01-24 at 17.42.39 (1)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00" y="1598326"/>
            <a:ext cx="6333604" cy="4750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646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36" y="6557819"/>
            <a:ext cx="10692765" cy="755650"/>
            <a:chOff x="0" y="6804659"/>
            <a:chExt cx="10692765" cy="755650"/>
          </a:xfrm>
        </p:grpSpPr>
        <p:sp>
          <p:nvSpPr>
            <p:cNvPr id="16" name="object 3"/>
            <p:cNvSpPr/>
            <p:nvPr/>
          </p:nvSpPr>
          <p:spPr>
            <a:xfrm>
              <a:off x="0" y="6804659"/>
              <a:ext cx="10692765" cy="755650"/>
            </a:xfrm>
            <a:custGeom>
              <a:avLst/>
              <a:gdLst/>
              <a:ahLst/>
              <a:cxnLst/>
              <a:rect l="l" t="t" r="r" b="b"/>
              <a:pathLst>
                <a:path w="10692765" h="755650">
                  <a:moveTo>
                    <a:pt x="10692257" y="0"/>
                  </a:moveTo>
                  <a:lnTo>
                    <a:pt x="0" y="0"/>
                  </a:lnTo>
                  <a:lnTo>
                    <a:pt x="0" y="755548"/>
                  </a:lnTo>
                  <a:lnTo>
                    <a:pt x="10692257" y="755548"/>
                  </a:lnTo>
                  <a:lnTo>
                    <a:pt x="10692257" y="0"/>
                  </a:lnTo>
                  <a:close/>
                </a:path>
              </a:pathLst>
            </a:custGeom>
            <a:solidFill>
              <a:srgbClr val="1F4FE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object 4"/>
            <p:cNvSpPr/>
            <p:nvPr/>
          </p:nvSpPr>
          <p:spPr>
            <a:xfrm>
              <a:off x="656844" y="6936231"/>
              <a:ext cx="1998345" cy="544830"/>
            </a:xfrm>
            <a:custGeom>
              <a:avLst/>
              <a:gdLst/>
              <a:ahLst/>
              <a:cxnLst/>
              <a:rect l="l" t="t" r="r" b="b"/>
              <a:pathLst>
                <a:path w="1998345" h="544829">
                  <a:moveTo>
                    <a:pt x="317944" y="0"/>
                  </a:moveTo>
                  <a:lnTo>
                    <a:pt x="0" y="0"/>
                  </a:lnTo>
                  <a:lnTo>
                    <a:pt x="0" y="68580"/>
                  </a:lnTo>
                  <a:lnTo>
                    <a:pt x="0" y="402590"/>
                  </a:lnTo>
                  <a:lnTo>
                    <a:pt x="80530" y="402590"/>
                  </a:lnTo>
                  <a:lnTo>
                    <a:pt x="80530" y="68580"/>
                  </a:lnTo>
                  <a:lnTo>
                    <a:pt x="236829" y="68580"/>
                  </a:lnTo>
                  <a:lnTo>
                    <a:pt x="236829" y="402590"/>
                  </a:lnTo>
                  <a:lnTo>
                    <a:pt x="317944" y="402590"/>
                  </a:lnTo>
                  <a:lnTo>
                    <a:pt x="317944" y="68580"/>
                  </a:lnTo>
                  <a:lnTo>
                    <a:pt x="317944" y="0"/>
                  </a:lnTo>
                  <a:close/>
                </a:path>
                <a:path w="1998345" h="544829">
                  <a:moveTo>
                    <a:pt x="624586" y="274040"/>
                  </a:moveTo>
                  <a:lnTo>
                    <a:pt x="622427" y="232143"/>
                  </a:lnTo>
                  <a:lnTo>
                    <a:pt x="600824" y="158470"/>
                  </a:lnTo>
                  <a:lnTo>
                    <a:pt x="570420" y="120802"/>
                  </a:lnTo>
                  <a:lnTo>
                    <a:pt x="545261" y="106387"/>
                  </a:lnTo>
                  <a:lnTo>
                    <a:pt x="545261" y="224155"/>
                  </a:lnTo>
                  <a:lnTo>
                    <a:pt x="426262" y="224155"/>
                  </a:lnTo>
                  <a:lnTo>
                    <a:pt x="437794" y="185496"/>
                  </a:lnTo>
                  <a:lnTo>
                    <a:pt x="474281" y="159575"/>
                  </a:lnTo>
                  <a:lnTo>
                    <a:pt x="485470" y="158470"/>
                  </a:lnTo>
                  <a:lnTo>
                    <a:pt x="492963" y="158470"/>
                  </a:lnTo>
                  <a:lnTo>
                    <a:pt x="500253" y="159893"/>
                  </a:lnTo>
                  <a:lnTo>
                    <a:pt x="507365" y="162737"/>
                  </a:lnTo>
                  <a:lnTo>
                    <a:pt x="514464" y="165163"/>
                  </a:lnTo>
                  <a:lnTo>
                    <a:pt x="520788" y="169214"/>
                  </a:lnTo>
                  <a:lnTo>
                    <a:pt x="526313" y="174891"/>
                  </a:lnTo>
                  <a:lnTo>
                    <a:pt x="531837" y="180174"/>
                  </a:lnTo>
                  <a:lnTo>
                    <a:pt x="544664" y="216217"/>
                  </a:lnTo>
                  <a:lnTo>
                    <a:pt x="545261" y="224155"/>
                  </a:lnTo>
                  <a:lnTo>
                    <a:pt x="545261" y="106387"/>
                  </a:lnTo>
                  <a:lnTo>
                    <a:pt x="519506" y="98602"/>
                  </a:lnTo>
                  <a:lnTo>
                    <a:pt x="487832" y="95834"/>
                  </a:lnTo>
                  <a:lnTo>
                    <a:pt x="471436" y="96507"/>
                  </a:lnTo>
                  <a:lnTo>
                    <a:pt x="428028" y="106781"/>
                  </a:lnTo>
                  <a:lnTo>
                    <a:pt x="393280" y="127749"/>
                  </a:lnTo>
                  <a:lnTo>
                    <a:pt x="367919" y="159219"/>
                  </a:lnTo>
                  <a:lnTo>
                    <a:pt x="352247" y="199631"/>
                  </a:lnTo>
                  <a:lnTo>
                    <a:pt x="346913" y="247891"/>
                  </a:lnTo>
                  <a:lnTo>
                    <a:pt x="352742" y="306552"/>
                  </a:lnTo>
                  <a:lnTo>
                    <a:pt x="370205" y="352196"/>
                  </a:lnTo>
                  <a:lnTo>
                    <a:pt x="399351" y="384810"/>
                  </a:lnTo>
                  <a:lnTo>
                    <a:pt x="440118" y="404368"/>
                  </a:lnTo>
                  <a:lnTo>
                    <a:pt x="492569" y="410895"/>
                  </a:lnTo>
                  <a:lnTo>
                    <a:pt x="515137" y="409333"/>
                  </a:lnTo>
                  <a:lnTo>
                    <a:pt x="555409" y="396849"/>
                  </a:lnTo>
                  <a:lnTo>
                    <a:pt x="588708" y="372148"/>
                  </a:lnTo>
                  <a:lnTo>
                    <a:pt x="604621" y="348234"/>
                  </a:lnTo>
                  <a:lnTo>
                    <a:pt x="612394" y="336562"/>
                  </a:lnTo>
                  <a:lnTo>
                    <a:pt x="620395" y="314794"/>
                  </a:lnTo>
                  <a:lnTo>
                    <a:pt x="541121" y="314794"/>
                  </a:lnTo>
                  <a:lnTo>
                    <a:pt x="538378" y="322275"/>
                  </a:lnTo>
                  <a:lnTo>
                    <a:pt x="534314" y="328930"/>
                  </a:lnTo>
                  <a:lnTo>
                    <a:pt x="498182" y="347700"/>
                  </a:lnTo>
                  <a:lnTo>
                    <a:pt x="489013" y="348234"/>
                  </a:lnTo>
                  <a:lnTo>
                    <a:pt x="475462" y="346976"/>
                  </a:lnTo>
                  <a:lnTo>
                    <a:pt x="435203" y="317258"/>
                  </a:lnTo>
                  <a:lnTo>
                    <a:pt x="423887" y="274040"/>
                  </a:lnTo>
                  <a:lnTo>
                    <a:pt x="624586" y="274040"/>
                  </a:lnTo>
                  <a:close/>
                </a:path>
                <a:path w="1998345" h="544829">
                  <a:moveTo>
                    <a:pt x="938911" y="256387"/>
                  </a:moveTo>
                  <a:lnTo>
                    <a:pt x="933577" y="204279"/>
                  </a:lnTo>
                  <a:lnTo>
                    <a:pt x="918210" y="161353"/>
                  </a:lnTo>
                  <a:lnTo>
                    <a:pt x="917575" y="160299"/>
                  </a:lnTo>
                  <a:lnTo>
                    <a:pt x="911225" y="149313"/>
                  </a:lnTo>
                  <a:lnTo>
                    <a:pt x="885063" y="120154"/>
                  </a:lnTo>
                  <a:lnTo>
                    <a:pt x="860806" y="105816"/>
                  </a:lnTo>
                  <a:lnTo>
                    <a:pt x="860806" y="250913"/>
                  </a:lnTo>
                  <a:lnTo>
                    <a:pt x="856615" y="291363"/>
                  </a:lnTo>
                  <a:lnTo>
                    <a:pt x="844169" y="320243"/>
                  </a:lnTo>
                  <a:lnTo>
                    <a:pt x="823468" y="337591"/>
                  </a:lnTo>
                  <a:lnTo>
                    <a:pt x="794512" y="343369"/>
                  </a:lnTo>
                  <a:lnTo>
                    <a:pt x="766318" y="337286"/>
                  </a:lnTo>
                  <a:lnTo>
                    <a:pt x="746125" y="319036"/>
                  </a:lnTo>
                  <a:lnTo>
                    <a:pt x="733933" y="288632"/>
                  </a:lnTo>
                  <a:lnTo>
                    <a:pt x="729996" y="246049"/>
                  </a:lnTo>
                  <a:lnTo>
                    <a:pt x="731139" y="227799"/>
                  </a:lnTo>
                  <a:lnTo>
                    <a:pt x="748284" y="184010"/>
                  </a:lnTo>
                  <a:lnTo>
                    <a:pt x="781685" y="161785"/>
                  </a:lnTo>
                  <a:lnTo>
                    <a:pt x="795020" y="160299"/>
                  </a:lnTo>
                  <a:lnTo>
                    <a:pt x="808863" y="161899"/>
                  </a:lnTo>
                  <a:lnTo>
                    <a:pt x="842391" y="185839"/>
                  </a:lnTo>
                  <a:lnTo>
                    <a:pt x="859663" y="231800"/>
                  </a:lnTo>
                  <a:lnTo>
                    <a:pt x="860806" y="250913"/>
                  </a:lnTo>
                  <a:lnTo>
                    <a:pt x="860806" y="105816"/>
                  </a:lnTo>
                  <a:lnTo>
                    <a:pt x="851408" y="101981"/>
                  </a:lnTo>
                  <a:lnTo>
                    <a:pt x="839089" y="98564"/>
                  </a:lnTo>
                  <a:lnTo>
                    <a:pt x="826262" y="96507"/>
                  </a:lnTo>
                  <a:lnTo>
                    <a:pt x="812800" y="95821"/>
                  </a:lnTo>
                  <a:lnTo>
                    <a:pt x="787400" y="98602"/>
                  </a:lnTo>
                  <a:lnTo>
                    <a:pt x="765302" y="106921"/>
                  </a:lnTo>
                  <a:lnTo>
                    <a:pt x="746760" y="120802"/>
                  </a:lnTo>
                  <a:lnTo>
                    <a:pt x="731774" y="140233"/>
                  </a:lnTo>
                  <a:lnTo>
                    <a:pt x="731139" y="103720"/>
                  </a:lnTo>
                  <a:lnTo>
                    <a:pt x="657098" y="103720"/>
                  </a:lnTo>
                  <a:lnTo>
                    <a:pt x="657098" y="544690"/>
                  </a:lnTo>
                  <a:lnTo>
                    <a:pt x="732917" y="544690"/>
                  </a:lnTo>
                  <a:lnTo>
                    <a:pt x="732917" y="364045"/>
                  </a:lnTo>
                  <a:lnTo>
                    <a:pt x="750570" y="384543"/>
                  </a:lnTo>
                  <a:lnTo>
                    <a:pt x="770763" y="399173"/>
                  </a:lnTo>
                  <a:lnTo>
                    <a:pt x="793750" y="407949"/>
                  </a:lnTo>
                  <a:lnTo>
                    <a:pt x="819404" y="410883"/>
                  </a:lnTo>
                  <a:lnTo>
                    <a:pt x="833120" y="410197"/>
                  </a:lnTo>
                  <a:lnTo>
                    <a:pt x="880491" y="393585"/>
                  </a:lnTo>
                  <a:lnTo>
                    <a:pt x="910082" y="364045"/>
                  </a:lnTo>
                  <a:lnTo>
                    <a:pt x="921766" y="343369"/>
                  </a:lnTo>
                  <a:lnTo>
                    <a:pt x="926338" y="332574"/>
                  </a:lnTo>
                  <a:lnTo>
                    <a:pt x="930656" y="319036"/>
                  </a:lnTo>
                  <a:lnTo>
                    <a:pt x="934339" y="304419"/>
                  </a:lnTo>
                  <a:lnTo>
                    <a:pt x="936879" y="289090"/>
                  </a:lnTo>
                  <a:lnTo>
                    <a:pt x="938403" y="273088"/>
                  </a:lnTo>
                  <a:lnTo>
                    <a:pt x="938911" y="256387"/>
                  </a:lnTo>
                  <a:close/>
                </a:path>
                <a:path w="1998345" h="544829">
                  <a:moveTo>
                    <a:pt x="1272667" y="317220"/>
                  </a:moveTo>
                  <a:lnTo>
                    <a:pt x="1262380" y="274497"/>
                  </a:lnTo>
                  <a:lnTo>
                    <a:pt x="1237234" y="249720"/>
                  </a:lnTo>
                  <a:lnTo>
                    <a:pt x="1230503" y="245656"/>
                  </a:lnTo>
                  <a:lnTo>
                    <a:pt x="1223518" y="242811"/>
                  </a:lnTo>
                  <a:lnTo>
                    <a:pt x="1216406" y="241198"/>
                  </a:lnTo>
                  <a:lnTo>
                    <a:pt x="1226312" y="237540"/>
                  </a:lnTo>
                  <a:lnTo>
                    <a:pt x="1256157" y="210439"/>
                  </a:lnTo>
                  <a:lnTo>
                    <a:pt x="1263777" y="176110"/>
                  </a:lnTo>
                  <a:lnTo>
                    <a:pt x="1263523" y="168884"/>
                  </a:lnTo>
                  <a:lnTo>
                    <a:pt x="1248283" y="130111"/>
                  </a:lnTo>
                  <a:lnTo>
                    <a:pt x="1214120" y="109816"/>
                  </a:lnTo>
                  <a:lnTo>
                    <a:pt x="1196340" y="105625"/>
                  </a:lnTo>
                  <a:lnTo>
                    <a:pt x="1196340" y="306273"/>
                  </a:lnTo>
                  <a:lnTo>
                    <a:pt x="1193165" y="324104"/>
                  </a:lnTo>
                  <a:lnTo>
                    <a:pt x="1183767" y="336829"/>
                  </a:lnTo>
                  <a:lnTo>
                    <a:pt x="1168019" y="344474"/>
                  </a:lnTo>
                  <a:lnTo>
                    <a:pt x="1146048" y="347014"/>
                  </a:lnTo>
                  <a:lnTo>
                    <a:pt x="1042289" y="347014"/>
                  </a:lnTo>
                  <a:lnTo>
                    <a:pt x="1042289" y="266128"/>
                  </a:lnTo>
                  <a:lnTo>
                    <a:pt x="1150747" y="266128"/>
                  </a:lnTo>
                  <a:lnTo>
                    <a:pt x="1170686" y="268630"/>
                  </a:lnTo>
                  <a:lnTo>
                    <a:pt x="1184910" y="276161"/>
                  </a:lnTo>
                  <a:lnTo>
                    <a:pt x="1193546" y="288709"/>
                  </a:lnTo>
                  <a:lnTo>
                    <a:pt x="1196340" y="306273"/>
                  </a:lnTo>
                  <a:lnTo>
                    <a:pt x="1196340" y="105625"/>
                  </a:lnTo>
                  <a:lnTo>
                    <a:pt x="1194308" y="105244"/>
                  </a:lnTo>
                  <a:lnTo>
                    <a:pt x="1188085" y="104635"/>
                  </a:lnTo>
                  <a:lnTo>
                    <a:pt x="1188085" y="191325"/>
                  </a:lnTo>
                  <a:lnTo>
                    <a:pt x="1188085" y="200329"/>
                  </a:lnTo>
                  <a:lnTo>
                    <a:pt x="1147826" y="220611"/>
                  </a:lnTo>
                  <a:lnTo>
                    <a:pt x="1042289" y="220611"/>
                  </a:lnTo>
                  <a:lnTo>
                    <a:pt x="1042289" y="157251"/>
                  </a:lnTo>
                  <a:lnTo>
                    <a:pt x="1146048" y="157251"/>
                  </a:lnTo>
                  <a:lnTo>
                    <a:pt x="1164336" y="159372"/>
                  </a:lnTo>
                  <a:lnTo>
                    <a:pt x="1177544" y="165773"/>
                  </a:lnTo>
                  <a:lnTo>
                    <a:pt x="1185418" y="176415"/>
                  </a:lnTo>
                  <a:lnTo>
                    <a:pt x="1188085" y="191325"/>
                  </a:lnTo>
                  <a:lnTo>
                    <a:pt x="1188085" y="104635"/>
                  </a:lnTo>
                  <a:lnTo>
                    <a:pt x="1182751" y="104114"/>
                  </a:lnTo>
                  <a:lnTo>
                    <a:pt x="1170305" y="103733"/>
                  </a:lnTo>
                  <a:lnTo>
                    <a:pt x="968870" y="103733"/>
                  </a:lnTo>
                  <a:lnTo>
                    <a:pt x="968870" y="402971"/>
                  </a:lnTo>
                  <a:lnTo>
                    <a:pt x="1157224" y="402971"/>
                  </a:lnTo>
                  <a:lnTo>
                    <a:pt x="1198372" y="399554"/>
                  </a:lnTo>
                  <a:lnTo>
                    <a:pt x="1238631" y="384467"/>
                  </a:lnTo>
                  <a:lnTo>
                    <a:pt x="1266190" y="351891"/>
                  </a:lnTo>
                  <a:lnTo>
                    <a:pt x="1267358" y="347014"/>
                  </a:lnTo>
                  <a:lnTo>
                    <a:pt x="1272286" y="326453"/>
                  </a:lnTo>
                  <a:lnTo>
                    <a:pt x="1272667" y="317220"/>
                  </a:lnTo>
                  <a:close/>
                </a:path>
                <a:path w="1998345" h="544829">
                  <a:moveTo>
                    <a:pt x="1583944" y="300189"/>
                  </a:moveTo>
                  <a:lnTo>
                    <a:pt x="1576832" y="256844"/>
                  </a:lnTo>
                  <a:lnTo>
                    <a:pt x="1540256" y="213931"/>
                  </a:lnTo>
                  <a:lnTo>
                    <a:pt x="1517650" y="204736"/>
                  </a:lnTo>
                  <a:lnTo>
                    <a:pt x="1517650" y="300189"/>
                  </a:lnTo>
                  <a:lnTo>
                    <a:pt x="1516888" y="310222"/>
                  </a:lnTo>
                  <a:lnTo>
                    <a:pt x="1491615" y="341236"/>
                  </a:lnTo>
                  <a:lnTo>
                    <a:pt x="1472692" y="343979"/>
                  </a:lnTo>
                  <a:lnTo>
                    <a:pt x="1380363" y="343979"/>
                  </a:lnTo>
                  <a:lnTo>
                    <a:pt x="1380363" y="255790"/>
                  </a:lnTo>
                  <a:lnTo>
                    <a:pt x="1472692" y="255790"/>
                  </a:lnTo>
                  <a:lnTo>
                    <a:pt x="1511046" y="273494"/>
                  </a:lnTo>
                  <a:lnTo>
                    <a:pt x="1517650" y="300189"/>
                  </a:lnTo>
                  <a:lnTo>
                    <a:pt x="1517650" y="204736"/>
                  </a:lnTo>
                  <a:lnTo>
                    <a:pt x="1501140" y="200863"/>
                  </a:lnTo>
                  <a:lnTo>
                    <a:pt x="1477391" y="199224"/>
                  </a:lnTo>
                  <a:lnTo>
                    <a:pt x="1380363" y="199224"/>
                  </a:lnTo>
                  <a:lnTo>
                    <a:pt x="1380363" y="103733"/>
                  </a:lnTo>
                  <a:lnTo>
                    <a:pt x="1305179" y="103733"/>
                  </a:lnTo>
                  <a:lnTo>
                    <a:pt x="1305179" y="402971"/>
                  </a:lnTo>
                  <a:lnTo>
                    <a:pt x="1477391" y="402971"/>
                  </a:lnTo>
                  <a:lnTo>
                    <a:pt x="1501140" y="401332"/>
                  </a:lnTo>
                  <a:lnTo>
                    <a:pt x="1540256" y="388264"/>
                  </a:lnTo>
                  <a:lnTo>
                    <a:pt x="1567942" y="362000"/>
                  </a:lnTo>
                  <a:lnTo>
                    <a:pt x="1576959" y="343979"/>
                  </a:lnTo>
                  <a:lnTo>
                    <a:pt x="1582166" y="323672"/>
                  </a:lnTo>
                  <a:lnTo>
                    <a:pt x="1583944" y="300189"/>
                  </a:lnTo>
                  <a:close/>
                </a:path>
                <a:path w="1998345" h="544829">
                  <a:moveTo>
                    <a:pt x="1685798" y="103733"/>
                  </a:moveTo>
                  <a:lnTo>
                    <a:pt x="1608836" y="103733"/>
                  </a:lnTo>
                  <a:lnTo>
                    <a:pt x="1608836" y="402971"/>
                  </a:lnTo>
                  <a:lnTo>
                    <a:pt x="1685798" y="402971"/>
                  </a:lnTo>
                  <a:lnTo>
                    <a:pt x="1685798" y="103733"/>
                  </a:lnTo>
                  <a:close/>
                </a:path>
                <a:path w="1998345" h="544829">
                  <a:moveTo>
                    <a:pt x="1997837" y="274040"/>
                  </a:moveTo>
                  <a:lnTo>
                    <a:pt x="1995678" y="232143"/>
                  </a:lnTo>
                  <a:lnTo>
                    <a:pt x="1993595" y="224155"/>
                  </a:lnTo>
                  <a:lnTo>
                    <a:pt x="1978279" y="165239"/>
                  </a:lnTo>
                  <a:lnTo>
                    <a:pt x="1943735" y="120802"/>
                  </a:lnTo>
                  <a:lnTo>
                    <a:pt x="1918589" y="106387"/>
                  </a:lnTo>
                  <a:lnTo>
                    <a:pt x="1918589" y="224155"/>
                  </a:lnTo>
                  <a:lnTo>
                    <a:pt x="1799590" y="224155"/>
                  </a:lnTo>
                  <a:lnTo>
                    <a:pt x="1811147" y="185496"/>
                  </a:lnTo>
                  <a:lnTo>
                    <a:pt x="1847596" y="159575"/>
                  </a:lnTo>
                  <a:lnTo>
                    <a:pt x="1858772" y="158470"/>
                  </a:lnTo>
                  <a:lnTo>
                    <a:pt x="1866265" y="158470"/>
                  </a:lnTo>
                  <a:lnTo>
                    <a:pt x="1873631" y="159893"/>
                  </a:lnTo>
                  <a:lnTo>
                    <a:pt x="1880616" y="162737"/>
                  </a:lnTo>
                  <a:lnTo>
                    <a:pt x="1887728" y="165163"/>
                  </a:lnTo>
                  <a:lnTo>
                    <a:pt x="1894078" y="169214"/>
                  </a:lnTo>
                  <a:lnTo>
                    <a:pt x="1899666" y="174891"/>
                  </a:lnTo>
                  <a:lnTo>
                    <a:pt x="1905127" y="180174"/>
                  </a:lnTo>
                  <a:lnTo>
                    <a:pt x="1917954" y="216217"/>
                  </a:lnTo>
                  <a:lnTo>
                    <a:pt x="1918589" y="224155"/>
                  </a:lnTo>
                  <a:lnTo>
                    <a:pt x="1918589" y="106387"/>
                  </a:lnTo>
                  <a:lnTo>
                    <a:pt x="1892808" y="98602"/>
                  </a:lnTo>
                  <a:lnTo>
                    <a:pt x="1861185" y="95834"/>
                  </a:lnTo>
                  <a:lnTo>
                    <a:pt x="1844802" y="96507"/>
                  </a:lnTo>
                  <a:lnTo>
                    <a:pt x="1801368" y="106781"/>
                  </a:lnTo>
                  <a:lnTo>
                    <a:pt x="1766570" y="127749"/>
                  </a:lnTo>
                  <a:lnTo>
                    <a:pt x="1741170" y="159219"/>
                  </a:lnTo>
                  <a:lnTo>
                    <a:pt x="1725549" y="199631"/>
                  </a:lnTo>
                  <a:lnTo>
                    <a:pt x="1720215" y="247891"/>
                  </a:lnTo>
                  <a:lnTo>
                    <a:pt x="1726057" y="306552"/>
                  </a:lnTo>
                  <a:lnTo>
                    <a:pt x="1743583" y="352196"/>
                  </a:lnTo>
                  <a:lnTo>
                    <a:pt x="1772666" y="384810"/>
                  </a:lnTo>
                  <a:lnTo>
                    <a:pt x="1813433" y="404368"/>
                  </a:lnTo>
                  <a:lnTo>
                    <a:pt x="1865884" y="410895"/>
                  </a:lnTo>
                  <a:lnTo>
                    <a:pt x="1888490" y="409333"/>
                  </a:lnTo>
                  <a:lnTo>
                    <a:pt x="1928749" y="396849"/>
                  </a:lnTo>
                  <a:lnTo>
                    <a:pt x="1962023" y="372148"/>
                  </a:lnTo>
                  <a:lnTo>
                    <a:pt x="1985645" y="336562"/>
                  </a:lnTo>
                  <a:lnTo>
                    <a:pt x="1993773" y="314794"/>
                  </a:lnTo>
                  <a:lnTo>
                    <a:pt x="1914398" y="314794"/>
                  </a:lnTo>
                  <a:lnTo>
                    <a:pt x="1911731" y="322275"/>
                  </a:lnTo>
                  <a:lnTo>
                    <a:pt x="1907667" y="328930"/>
                  </a:lnTo>
                  <a:lnTo>
                    <a:pt x="1871472" y="347700"/>
                  </a:lnTo>
                  <a:lnTo>
                    <a:pt x="1862328" y="348234"/>
                  </a:lnTo>
                  <a:lnTo>
                    <a:pt x="1848739" y="346976"/>
                  </a:lnTo>
                  <a:lnTo>
                    <a:pt x="1808480" y="317258"/>
                  </a:lnTo>
                  <a:lnTo>
                    <a:pt x="1797177" y="274040"/>
                  </a:lnTo>
                  <a:lnTo>
                    <a:pt x="1997837" y="274040"/>
                  </a:lnTo>
                  <a:close/>
                </a:path>
              </a:pathLst>
            </a:custGeom>
            <a:solidFill>
              <a:srgbClr val="FFFFFF">
                <a:alpha val="34901"/>
              </a:srgbClr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object 5"/>
            <p:cNvSpPr/>
            <p:nvPr/>
          </p:nvSpPr>
          <p:spPr>
            <a:xfrm>
              <a:off x="3020567" y="7027163"/>
              <a:ext cx="0" cy="316865"/>
            </a:xfrm>
            <a:custGeom>
              <a:avLst/>
              <a:gdLst/>
              <a:ahLst/>
              <a:cxnLst/>
              <a:rect l="l" t="t" r="r" b="b"/>
              <a:pathLst>
                <a:path h="316865">
                  <a:moveTo>
                    <a:pt x="0" y="0"/>
                  </a:moveTo>
                  <a:lnTo>
                    <a:pt x="0" y="316750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9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06140" y="7048499"/>
              <a:ext cx="3268979" cy="268224"/>
            </a:xfrm>
            <a:prstGeom prst="rect">
              <a:avLst/>
            </a:prstGeom>
          </p:spPr>
        </p:pic>
      </p:grpSp>
      <p:sp>
        <p:nvSpPr>
          <p:cNvPr id="13" name="Содержимое 12"/>
          <p:cNvSpPr>
            <a:spLocks noGrp="1"/>
          </p:cNvSpPr>
          <p:nvPr>
            <p:ph sz="half" idx="4294967295"/>
          </p:nvPr>
        </p:nvSpPr>
        <p:spPr>
          <a:xfrm>
            <a:off x="6340475" y="1927225"/>
            <a:ext cx="4352925" cy="976313"/>
          </a:xfrm>
        </p:spPr>
        <p:txBody>
          <a:bodyPr/>
          <a:lstStyle/>
          <a:p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096072" y="630746"/>
            <a:ext cx="5346737" cy="5986246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Первомайском  районе открыто 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первичных отделений:</a:t>
            </a:r>
          </a:p>
          <a:p>
            <a:pPr marL="342872" indent="-342872">
              <a:buFont typeface="Wingdings" panose="05000000000000000000" pitchFamily="2" charset="2"/>
              <a:buChar char="v"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на базе общего образования</a:t>
            </a:r>
          </a:p>
          <a:p>
            <a:pPr marL="521757" indent="-521757">
              <a:buAutoNum type="arabicPeriod"/>
            </a:pPr>
            <a:r>
              <a:rPr lang="ru-RU" dirty="0">
                <a:latin typeface="Georgia" pitchFamily="18" charset="0"/>
                <a:cs typeface="Arial" panose="020B0604020202020204" pitchFamily="34" charset="0"/>
              </a:rPr>
              <a:t>Первомайская СОШ</a:t>
            </a:r>
          </a:p>
          <a:p>
            <a:pPr marL="521757" indent="-521757">
              <a:buAutoNum type="arabicPeriod"/>
            </a:pPr>
            <a:r>
              <a:rPr lang="ru-RU" dirty="0" err="1">
                <a:latin typeface="Georgia" pitchFamily="18" charset="0"/>
                <a:cs typeface="Arial" panose="020B0604020202020204" pitchFamily="34" charset="0"/>
              </a:rPr>
              <a:t>Торбеевская</a:t>
            </a:r>
            <a:r>
              <a:rPr lang="ru-RU" dirty="0">
                <a:latin typeface="Georgia" pitchFamily="18" charset="0"/>
                <a:cs typeface="Arial" panose="020B0604020202020204" pitchFamily="34" charset="0"/>
              </a:rPr>
              <a:t> ООШ</a:t>
            </a:r>
          </a:p>
          <a:p>
            <a:pPr marL="521757" indent="-521757">
              <a:buAutoNum type="arabicPeriod"/>
            </a:pPr>
            <a:r>
              <a:rPr lang="ru-RU" dirty="0">
                <a:latin typeface="Georgia" pitchFamily="18" charset="0"/>
                <a:cs typeface="Arial" panose="020B0604020202020204" pitchFamily="34" charset="0"/>
              </a:rPr>
              <a:t>Школа п.Новый</a:t>
            </a:r>
          </a:p>
          <a:p>
            <a:pPr marL="521757" indent="-521757">
              <a:buAutoNum type="arabicPeriod"/>
            </a:pPr>
            <a:r>
              <a:rPr lang="ru-RU" dirty="0" err="1">
                <a:latin typeface="Georgia" pitchFamily="18" charset="0"/>
                <a:cs typeface="Arial" panose="020B0604020202020204" pitchFamily="34" charset="0"/>
              </a:rPr>
              <a:t>Беляйская</a:t>
            </a:r>
            <a:r>
              <a:rPr lang="ru-RU" dirty="0">
                <a:latin typeface="Georgia" pitchFamily="18" charset="0"/>
                <a:cs typeface="Arial" panose="020B0604020202020204" pitchFamily="34" charset="0"/>
              </a:rPr>
              <a:t> ООШ</a:t>
            </a:r>
          </a:p>
          <a:p>
            <a:pPr marL="521757" indent="-521757">
              <a:buAutoNum type="arabicPeriod"/>
            </a:pPr>
            <a:r>
              <a:rPr lang="ru-RU" dirty="0" err="1">
                <a:latin typeface="Georgia" pitchFamily="18" charset="0"/>
                <a:cs typeface="Arial" panose="020B0604020202020204" pitchFamily="34" charset="0"/>
              </a:rPr>
              <a:t>Улу-Юльская</a:t>
            </a:r>
            <a:r>
              <a:rPr lang="ru-RU" dirty="0">
                <a:latin typeface="Georgia" pitchFamily="18" charset="0"/>
                <a:cs typeface="Arial" panose="020B0604020202020204" pitchFamily="34" charset="0"/>
              </a:rPr>
              <a:t> СОШ</a:t>
            </a:r>
          </a:p>
          <a:p>
            <a:pPr marL="521757" indent="-521757">
              <a:buAutoNum type="arabicPeriod"/>
            </a:pPr>
            <a:r>
              <a:rPr lang="ru-RU" dirty="0">
                <a:latin typeface="Georgia" pitchFamily="18" charset="0"/>
                <a:cs typeface="Arial" panose="020B0604020202020204" pitchFamily="34" charset="0"/>
              </a:rPr>
              <a:t>Комсомольская СОШ</a:t>
            </a:r>
          </a:p>
          <a:p>
            <a:pPr marL="521757" indent="-521757">
              <a:buAutoNum type="arabicPeriod"/>
            </a:pPr>
            <a:r>
              <a:rPr lang="ru-RU" dirty="0" err="1">
                <a:latin typeface="Georgia" pitchFamily="18" charset="0"/>
                <a:cs typeface="Arial" panose="020B0604020202020204" pitchFamily="34" charset="0"/>
              </a:rPr>
              <a:t>Туендатская</a:t>
            </a:r>
            <a:r>
              <a:rPr lang="ru-RU" dirty="0">
                <a:latin typeface="Georgia" pitchFamily="18" charset="0"/>
                <a:cs typeface="Arial" panose="020B0604020202020204" pitchFamily="34" charset="0"/>
              </a:rPr>
              <a:t> ООШ</a:t>
            </a:r>
          </a:p>
          <a:p>
            <a:pPr marL="521757" indent="-521757">
              <a:buAutoNum type="arabicPeriod"/>
            </a:pPr>
            <a:r>
              <a:rPr lang="ru-RU" dirty="0" err="1">
                <a:latin typeface="Georgia" pitchFamily="18" charset="0"/>
                <a:cs typeface="Arial" panose="020B0604020202020204" pitchFamily="34" charset="0"/>
              </a:rPr>
              <a:t>Аргат-Юльская</a:t>
            </a:r>
            <a:r>
              <a:rPr lang="ru-RU" dirty="0">
                <a:latin typeface="Georgia" pitchFamily="18" charset="0"/>
                <a:cs typeface="Arial" panose="020B0604020202020204" pitchFamily="34" charset="0"/>
              </a:rPr>
              <a:t> СОШ</a:t>
            </a:r>
          </a:p>
          <a:p>
            <a:pPr marL="521757" indent="-521757">
              <a:buAutoNum type="arabicPeriod"/>
            </a:pPr>
            <a:r>
              <a:rPr lang="ru-RU" dirty="0" err="1">
                <a:latin typeface="Georgia" pitchFamily="18" charset="0"/>
                <a:cs typeface="Arial" panose="020B0604020202020204" pitchFamily="34" charset="0"/>
              </a:rPr>
              <a:t>Ежинская</a:t>
            </a:r>
            <a:r>
              <a:rPr lang="ru-RU" dirty="0">
                <a:latin typeface="Georgia" pitchFamily="18" charset="0"/>
                <a:cs typeface="Arial" panose="020B0604020202020204" pitchFamily="34" charset="0"/>
              </a:rPr>
              <a:t> ООШ</a:t>
            </a:r>
          </a:p>
          <a:p>
            <a:pPr marL="521757" indent="-521757">
              <a:buAutoNum type="arabicPeriod"/>
            </a:pPr>
            <a:r>
              <a:rPr lang="ru-RU" dirty="0" err="1">
                <a:latin typeface="Georgia" pitchFamily="18" charset="0"/>
                <a:cs typeface="Arial" panose="020B0604020202020204" pitchFamily="34" charset="0"/>
              </a:rPr>
              <a:t>Куяновская</a:t>
            </a:r>
            <a:r>
              <a:rPr lang="ru-RU" dirty="0">
                <a:latin typeface="Georgia" pitchFamily="18" charset="0"/>
                <a:cs typeface="Arial" panose="020B0604020202020204" pitchFamily="34" charset="0"/>
              </a:rPr>
              <a:t> СОШ</a:t>
            </a:r>
          </a:p>
          <a:p>
            <a:pPr marL="521757" indent="-521757">
              <a:buAutoNum type="arabicPeriod"/>
            </a:pPr>
            <a:r>
              <a:rPr lang="ru-RU" dirty="0" err="1">
                <a:latin typeface="Georgia" pitchFamily="18" charset="0"/>
                <a:cs typeface="Arial" panose="020B0604020202020204" pitchFamily="34" charset="0"/>
              </a:rPr>
              <a:t>Ореховская</a:t>
            </a:r>
            <a:r>
              <a:rPr lang="ru-RU" dirty="0">
                <a:latin typeface="Georgia" pitchFamily="18" charset="0"/>
                <a:cs typeface="Arial" panose="020B0604020202020204" pitchFamily="34" charset="0"/>
              </a:rPr>
              <a:t> СОШ</a:t>
            </a:r>
          </a:p>
          <a:p>
            <a:pPr marL="521757" indent="-521757">
              <a:buAutoNum type="arabicPeriod"/>
            </a:pPr>
            <a:r>
              <a:rPr lang="ru-RU" dirty="0">
                <a:latin typeface="Georgia" pitchFamily="18" charset="0"/>
                <a:cs typeface="Arial" panose="020B0604020202020204" pitchFamily="34" charset="0"/>
              </a:rPr>
              <a:t>МАОУ Улу-</a:t>
            </a:r>
            <a:r>
              <a:rPr lang="ru-RU" dirty="0" err="1">
                <a:latin typeface="Georgia" pitchFamily="18" charset="0"/>
                <a:cs typeface="Arial" panose="020B0604020202020204" pitchFamily="34" charset="0"/>
              </a:rPr>
              <a:t>Юльская</a:t>
            </a:r>
            <a:r>
              <a:rPr lang="ru-RU" dirty="0">
                <a:latin typeface="Georgia" pitchFamily="18" charset="0"/>
                <a:cs typeface="Arial" panose="020B0604020202020204" pitchFamily="34" charset="0"/>
              </a:rPr>
              <a:t> ООШ</a:t>
            </a:r>
          </a:p>
          <a:p>
            <a:pPr marL="521757" indent="-521757">
              <a:buAutoNum type="arabicPeriod"/>
            </a:pPr>
            <a:r>
              <a:rPr lang="ru-RU" dirty="0">
                <a:latin typeface="Georgia" pitchFamily="18" charset="0"/>
                <a:cs typeface="Arial" panose="020B0604020202020204" pitchFamily="34" charset="0"/>
              </a:rPr>
              <a:t>МАОУ </a:t>
            </a:r>
            <a:r>
              <a:rPr lang="ru-RU" dirty="0" err="1">
                <a:latin typeface="Georgia" pitchFamily="18" charset="0"/>
                <a:cs typeface="Arial" panose="020B0604020202020204" pitchFamily="34" charset="0"/>
              </a:rPr>
              <a:t>Сергеевская</a:t>
            </a:r>
            <a:r>
              <a:rPr lang="ru-RU" dirty="0">
                <a:latin typeface="Georgia" pitchFamily="18" charset="0"/>
                <a:cs typeface="Arial" panose="020B0604020202020204" pitchFamily="34" charset="0"/>
              </a:rPr>
              <a:t> СОШ</a:t>
            </a:r>
          </a:p>
          <a:p>
            <a:pPr marL="521757" indent="-521757">
              <a:buAutoNum type="arabicPeriod"/>
            </a:pPr>
            <a:r>
              <a:rPr lang="ru-RU" dirty="0">
                <a:latin typeface="Georgia" pitchFamily="18" charset="0"/>
                <a:cs typeface="Arial" panose="020B0604020202020204" pitchFamily="34" charset="0"/>
              </a:rPr>
              <a:t>МБОУ </a:t>
            </a:r>
            <a:r>
              <a:rPr lang="ru-RU" dirty="0" err="1">
                <a:latin typeface="Georgia" pitchFamily="18" charset="0"/>
                <a:cs typeface="Arial" panose="020B0604020202020204" pitchFamily="34" charset="0"/>
              </a:rPr>
              <a:t>Берёзовская</a:t>
            </a:r>
            <a:r>
              <a:rPr lang="ru-RU" dirty="0">
                <a:latin typeface="Georgia" pitchFamily="18" charset="0"/>
                <a:cs typeface="Arial" panose="020B0604020202020204" pitchFamily="34" charset="0"/>
              </a:rPr>
              <a:t> СОШ</a:t>
            </a:r>
          </a:p>
          <a:p>
            <a:pPr marL="521757" indent="-521757">
              <a:buAutoNum type="arabicPeriod"/>
            </a:pPr>
            <a:r>
              <a:rPr lang="ru-RU" dirty="0">
                <a:latin typeface="Georgia" pitchFamily="18" charset="0"/>
                <a:cs typeface="Arial" panose="020B0604020202020204" pitchFamily="34" charset="0"/>
              </a:rPr>
              <a:t>ДС «Сказка»</a:t>
            </a:r>
          </a:p>
          <a:p>
            <a:pPr marL="342872" indent="-342872">
              <a:buFont typeface="Wingdings" panose="05000000000000000000" pitchFamily="2" charset="2"/>
              <a:buChar char="v"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на базе СПО:</a:t>
            </a:r>
          </a:p>
          <a:p>
            <a:pPr marL="342872" indent="-342872">
              <a:buFontTx/>
              <a:buChar char="-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Первомайский филиал ТАК</a:t>
            </a:r>
          </a:p>
          <a:p>
            <a:pPr marL="342872" indent="-342872">
              <a:buFontTx/>
              <a:buChar char="-"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 descr="География Томской области: площадь, карты, видео и т.д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26" y="1182670"/>
            <a:ext cx="4761938" cy="4651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3448" y="3640585"/>
            <a:ext cx="1862941" cy="230824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Новый </a:t>
            </a:r>
            <a:r>
              <a:rPr lang="ru-RU" sz="9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Васюган</a:t>
            </a:r>
            <a:endParaRPr lang="ru-RU" sz="9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object 39">
            <a:extLst>
              <a:ext uri="{FF2B5EF4-FFF2-40B4-BE49-F238E27FC236}">
                <a16:creationId xmlns:a16="http://schemas.microsoft.com/office/drawing/2014/main" id="{CEAC62EA-33FB-463B-8CF0-67406BDF0CF6}"/>
              </a:ext>
            </a:extLst>
          </p:cNvPr>
          <p:cNvGrpSpPr/>
          <p:nvPr/>
        </p:nvGrpSpPr>
        <p:grpSpPr>
          <a:xfrm>
            <a:off x="10029486" y="849034"/>
            <a:ext cx="441959" cy="815340"/>
            <a:chOff x="9688068" y="385571"/>
            <a:chExt cx="441959" cy="815340"/>
          </a:xfrm>
        </p:grpSpPr>
        <p:sp>
          <p:nvSpPr>
            <p:cNvPr id="26" name="object 40">
              <a:extLst>
                <a:ext uri="{FF2B5EF4-FFF2-40B4-BE49-F238E27FC236}">
                  <a16:creationId xmlns:a16="http://schemas.microsoft.com/office/drawing/2014/main" id="{C8C13C57-E1F9-4253-BD87-743D9D52E28E}"/>
                </a:ext>
              </a:extLst>
            </p:cNvPr>
            <p:cNvSpPr/>
            <p:nvPr/>
          </p:nvSpPr>
          <p:spPr>
            <a:xfrm>
              <a:off x="9700260" y="556259"/>
              <a:ext cx="379730" cy="644525"/>
            </a:xfrm>
            <a:custGeom>
              <a:avLst/>
              <a:gdLst/>
              <a:ahLst/>
              <a:cxnLst/>
              <a:rect l="l" t="t" r="r" b="b"/>
              <a:pathLst>
                <a:path w="379729" h="644525">
                  <a:moveTo>
                    <a:pt x="371856" y="0"/>
                  </a:moveTo>
                  <a:lnTo>
                    <a:pt x="0" y="243204"/>
                  </a:lnTo>
                  <a:lnTo>
                    <a:pt x="2794" y="252602"/>
                  </a:lnTo>
                  <a:lnTo>
                    <a:pt x="133096" y="252602"/>
                  </a:lnTo>
                  <a:lnTo>
                    <a:pt x="136398" y="255777"/>
                  </a:lnTo>
                  <a:lnTo>
                    <a:pt x="136398" y="642492"/>
                  </a:lnTo>
                  <a:lnTo>
                    <a:pt x="147700" y="644525"/>
                  </a:lnTo>
                  <a:lnTo>
                    <a:pt x="379222" y="5842"/>
                  </a:lnTo>
                  <a:lnTo>
                    <a:pt x="371856" y="0"/>
                  </a:lnTo>
                  <a:close/>
                </a:path>
              </a:pathLst>
            </a:custGeom>
            <a:solidFill>
              <a:srgbClr val="FF2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41">
              <a:extLst>
                <a:ext uri="{FF2B5EF4-FFF2-40B4-BE49-F238E27FC236}">
                  <a16:creationId xmlns:a16="http://schemas.microsoft.com/office/drawing/2014/main" id="{158B78BA-0F78-4F3D-B4B6-C2BE64B67519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688068" y="385571"/>
              <a:ext cx="441959" cy="152400"/>
            </a:xfrm>
            <a:prstGeom prst="rect">
              <a:avLst/>
            </a:prstGeom>
          </p:spPr>
        </p:pic>
      </p:grpSp>
      <p:grpSp>
        <p:nvGrpSpPr>
          <p:cNvPr id="28" name="object 39">
            <a:extLst>
              <a:ext uri="{FF2B5EF4-FFF2-40B4-BE49-F238E27FC236}">
                <a16:creationId xmlns:a16="http://schemas.microsoft.com/office/drawing/2014/main" id="{CEAC62EA-33FB-463B-8CF0-67406BDF0CF6}"/>
              </a:ext>
            </a:extLst>
          </p:cNvPr>
          <p:cNvGrpSpPr/>
          <p:nvPr/>
        </p:nvGrpSpPr>
        <p:grpSpPr>
          <a:xfrm>
            <a:off x="3869416" y="3508638"/>
            <a:ext cx="441959" cy="815340"/>
            <a:chOff x="9688068" y="385571"/>
            <a:chExt cx="441959" cy="815340"/>
          </a:xfrm>
        </p:grpSpPr>
        <p:sp>
          <p:nvSpPr>
            <p:cNvPr id="31" name="object 40">
              <a:extLst>
                <a:ext uri="{FF2B5EF4-FFF2-40B4-BE49-F238E27FC236}">
                  <a16:creationId xmlns:a16="http://schemas.microsoft.com/office/drawing/2014/main" id="{C8C13C57-E1F9-4253-BD87-743D9D52E28E}"/>
                </a:ext>
              </a:extLst>
            </p:cNvPr>
            <p:cNvSpPr/>
            <p:nvPr/>
          </p:nvSpPr>
          <p:spPr>
            <a:xfrm>
              <a:off x="9700260" y="556259"/>
              <a:ext cx="379730" cy="644525"/>
            </a:xfrm>
            <a:custGeom>
              <a:avLst/>
              <a:gdLst/>
              <a:ahLst/>
              <a:cxnLst/>
              <a:rect l="l" t="t" r="r" b="b"/>
              <a:pathLst>
                <a:path w="379729" h="644525">
                  <a:moveTo>
                    <a:pt x="371856" y="0"/>
                  </a:moveTo>
                  <a:lnTo>
                    <a:pt x="0" y="243204"/>
                  </a:lnTo>
                  <a:lnTo>
                    <a:pt x="2794" y="252602"/>
                  </a:lnTo>
                  <a:lnTo>
                    <a:pt x="133096" y="252602"/>
                  </a:lnTo>
                  <a:lnTo>
                    <a:pt x="136398" y="255777"/>
                  </a:lnTo>
                  <a:lnTo>
                    <a:pt x="136398" y="642492"/>
                  </a:lnTo>
                  <a:lnTo>
                    <a:pt x="147700" y="644525"/>
                  </a:lnTo>
                  <a:lnTo>
                    <a:pt x="379222" y="5842"/>
                  </a:lnTo>
                  <a:lnTo>
                    <a:pt x="371856" y="0"/>
                  </a:lnTo>
                  <a:close/>
                </a:path>
              </a:pathLst>
            </a:custGeom>
            <a:solidFill>
              <a:srgbClr val="FF2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41">
              <a:extLst>
                <a:ext uri="{FF2B5EF4-FFF2-40B4-BE49-F238E27FC236}">
                  <a16:creationId xmlns:a16="http://schemas.microsoft.com/office/drawing/2014/main" id="{158B78BA-0F78-4F3D-B4B6-C2BE64B67519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688068" y="385571"/>
              <a:ext cx="441959" cy="152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9702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1404</TotalTime>
  <Words>364</Words>
  <Application>Microsoft Office PowerPoint</Application>
  <DocSecurity>0</DocSecurity>
  <PresentationFormat>Произвольный</PresentationFormat>
  <Paragraphs>110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7" baseType="lpstr">
      <vt:lpstr>Arial</vt:lpstr>
      <vt:lpstr>Calibri</vt:lpstr>
      <vt:lpstr>Georgia</vt:lpstr>
      <vt:lpstr>Microsoft Sans Serif</vt:lpstr>
      <vt:lpstr>Symbol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ИТОГИ 2023 года    </vt:lpstr>
      <vt:lpstr>Презентация PowerPoint</vt:lpstr>
      <vt:lpstr>Совет Первых </vt:lpstr>
      <vt:lpstr>Форум молодежных инициатив «Регион Первых»</vt:lpstr>
      <vt:lpstr>Региональный этап «Российская школьная весна». </vt:lpstr>
      <vt:lpstr>Семейный чемпионат «Дело в игре»</vt:lpstr>
      <vt:lpstr>Культурно-просветительский проект «Маршрутами просвещения»</vt:lpstr>
      <vt:lpstr>Школа актива</vt:lpstr>
      <vt:lpstr>«Профи Дайжест»  6 ОО Чемпионат «Умная сеть»  </vt:lpstr>
      <vt:lpstr>«Здоровая нация»</vt:lpstr>
      <vt:lpstr>ГРАНТОВЫЙ КОНКУРС  МАОУ Улу-Юльская СОШ Муниципальный видео-фестиваль  «Панорама профессий Первомайского района»   354 тыс.руб.         </vt:lpstr>
      <vt:lpstr>Конкурс Первичных отделений</vt:lpstr>
      <vt:lpstr>Презентация PowerPoint</vt:lpstr>
      <vt:lpstr>Экскурсия на международную выставку- форум «Россия»   21 обучающийся   2 советника директора по воспитанию</vt:lpstr>
      <vt:lpstr>Презентация PowerPoint</vt:lpstr>
      <vt:lpstr>Презентация PowerPoint</vt:lpstr>
      <vt:lpstr>Всероссийская  акция                      "Сад Памяти" </vt:lpstr>
      <vt:lpstr>Зарница 2.0</vt:lpstr>
      <vt:lpstr>Презентация PowerPoint</vt:lpstr>
      <vt:lpstr>ПЛАНЫ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Для Оли и преза не нужна</dc:title>
  <dc:creator>Кропотина Мария Сергеевна</dc:creator>
  <cp:lastModifiedBy>205-Дума</cp:lastModifiedBy>
  <cp:revision>256</cp:revision>
  <dcterms:created xsi:type="dcterms:W3CDTF">2023-05-10T04:50:58Z</dcterms:created>
  <dcterms:modified xsi:type="dcterms:W3CDTF">2024-05-27T07:20:58Z</dcterms:modified>
  <dc:identifier/>
  <dc:language>ru-RU</dc:language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reated">
    <vt:filetime>2023-04-12T00:00:00Z</vt:filetime>
  </property>
  <property fmtid="{D5CDD505-2E9C-101B-9397-08002B2CF9AE}" pid="4" name="Creator">
    <vt:lpwstr>Microsoft® PowerPoint® 2019</vt:lpwstr>
  </property>
  <property fmtid="{D5CDD505-2E9C-101B-9397-08002B2CF9AE}" pid="5" name="HiddenSlides">
    <vt:i4>0</vt:i4>
  </property>
  <property fmtid="{D5CDD505-2E9C-101B-9397-08002B2CF9AE}" pid="6" name="HyperlinksChanged">
    <vt:bool>false</vt:bool>
  </property>
  <property fmtid="{D5CDD505-2E9C-101B-9397-08002B2CF9AE}" pid="7" name="LastSaved">
    <vt:filetime>2023-05-10T00:00:00Z</vt:filetime>
  </property>
  <property fmtid="{D5CDD505-2E9C-101B-9397-08002B2CF9AE}" pid="8" name="LinksUpToDate">
    <vt:bool>false</vt:bool>
  </property>
  <property fmtid="{D5CDD505-2E9C-101B-9397-08002B2CF9AE}" pid="9" name="MMClips">
    <vt:i4>0</vt:i4>
  </property>
  <property fmtid="{D5CDD505-2E9C-101B-9397-08002B2CF9AE}" pid="10" name="Notes">
    <vt:i4>0</vt:i4>
  </property>
  <property fmtid="{D5CDD505-2E9C-101B-9397-08002B2CF9AE}" pid="11" name="PresentationFormat">
    <vt:lpwstr>Произвольный</vt:lpwstr>
  </property>
  <property fmtid="{D5CDD505-2E9C-101B-9397-08002B2CF9AE}" pid="12" name="ScaleCrop">
    <vt:bool>false</vt:bool>
  </property>
  <property fmtid="{D5CDD505-2E9C-101B-9397-08002B2CF9AE}" pid="13" name="ShareDoc">
    <vt:bool>false</vt:bool>
  </property>
  <property fmtid="{D5CDD505-2E9C-101B-9397-08002B2CF9AE}" pid="14" name="Slides">
    <vt:i4>7</vt:i4>
  </property>
</Properties>
</file>