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12192000" cy="6858000"/>
  <p:notesSz cx="6735763" cy="9799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67" autoAdjust="0"/>
    <p:restoredTop sz="86383" autoAdjust="0"/>
  </p:normalViewPr>
  <p:slideViewPr>
    <p:cSldViewPr snapToGrid="0">
      <p:cViewPr varScale="1">
        <p:scale>
          <a:sx n="90" d="100"/>
          <a:sy n="90" d="100"/>
        </p:scale>
        <p:origin x="1074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2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18830" cy="491684"/>
          </a:xfrm>
          <a:prstGeom prst="rect">
            <a:avLst/>
          </a:prstGeom>
        </p:spPr>
        <p:txBody>
          <a:bodyPr vert="horz" lIns="90405" tIns="45201" rIns="90405" bIns="45201" rtlCol="0"/>
          <a:lstStyle>
            <a:lvl1pPr algn="l">
              <a:defRPr sz="1200"/>
            </a:lvl1pPr>
          </a:lstStyle>
          <a:p>
            <a:r>
              <a:rPr lang="ru-RU"/>
              <a:t>Приложение к Решению Думы № __ от 26.10.2017 г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5376" y="0"/>
            <a:ext cx="2918830" cy="491684"/>
          </a:xfrm>
          <a:prstGeom prst="rect">
            <a:avLst/>
          </a:prstGeom>
        </p:spPr>
        <p:txBody>
          <a:bodyPr vert="horz" lIns="90405" tIns="45201" rIns="90405" bIns="45201" rtlCol="0"/>
          <a:lstStyle>
            <a:lvl1pPr algn="r">
              <a:defRPr sz="1200"/>
            </a:lvl1pPr>
          </a:lstStyle>
          <a:p>
            <a:r>
              <a:rPr lang="ru-RU"/>
              <a:t>Приложение к Решению Думы № __ от 26.10.2017 г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9307958"/>
            <a:ext cx="2918830" cy="491683"/>
          </a:xfrm>
          <a:prstGeom prst="rect">
            <a:avLst/>
          </a:prstGeom>
        </p:spPr>
        <p:txBody>
          <a:bodyPr vert="horz" lIns="90405" tIns="45201" rIns="90405" bIns="4520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5376" y="9307958"/>
            <a:ext cx="2918830" cy="491683"/>
          </a:xfrm>
          <a:prstGeom prst="rect">
            <a:avLst/>
          </a:prstGeom>
        </p:spPr>
        <p:txBody>
          <a:bodyPr vert="horz" lIns="90405" tIns="45201" rIns="90405" bIns="45201" rtlCol="0" anchor="b"/>
          <a:lstStyle>
            <a:lvl1pPr algn="r">
              <a:defRPr sz="1200"/>
            </a:lvl1pPr>
          </a:lstStyle>
          <a:p>
            <a:fld id="{79AD2B6E-6E2C-4875-BDCD-D2537B899A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984496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18830" cy="491684"/>
          </a:xfrm>
          <a:prstGeom prst="rect">
            <a:avLst/>
          </a:prstGeom>
        </p:spPr>
        <p:txBody>
          <a:bodyPr vert="horz" lIns="90405" tIns="45201" rIns="90405" bIns="45201" rtlCol="0"/>
          <a:lstStyle>
            <a:lvl1pPr algn="l">
              <a:defRPr sz="1200"/>
            </a:lvl1pPr>
          </a:lstStyle>
          <a:p>
            <a:r>
              <a:rPr lang="ru-RU"/>
              <a:t>Приложение к Решению Думы № __ от 26.10.2017 г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6" y="0"/>
            <a:ext cx="2918830" cy="491684"/>
          </a:xfrm>
          <a:prstGeom prst="rect">
            <a:avLst/>
          </a:prstGeom>
        </p:spPr>
        <p:txBody>
          <a:bodyPr vert="horz" lIns="90405" tIns="45201" rIns="90405" bIns="45201" rtlCol="0"/>
          <a:lstStyle>
            <a:lvl1pPr algn="r">
              <a:defRPr sz="1200"/>
            </a:lvl1pPr>
          </a:lstStyle>
          <a:p>
            <a:r>
              <a:rPr lang="ru-RU"/>
              <a:t>Приложение к Решению Думы № __ от 26.10.2017 г</a:t>
            </a:r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8625" y="1225550"/>
            <a:ext cx="5878513" cy="33067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05" tIns="45201" rIns="90405" bIns="4520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16075"/>
            <a:ext cx="5388610" cy="3858608"/>
          </a:xfrm>
          <a:prstGeom prst="rect">
            <a:avLst/>
          </a:prstGeom>
        </p:spPr>
        <p:txBody>
          <a:bodyPr vert="horz" lIns="90405" tIns="45201" rIns="90405" bIns="4520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07958"/>
            <a:ext cx="2918830" cy="491683"/>
          </a:xfrm>
          <a:prstGeom prst="rect">
            <a:avLst/>
          </a:prstGeom>
        </p:spPr>
        <p:txBody>
          <a:bodyPr vert="horz" lIns="90405" tIns="45201" rIns="90405" bIns="4520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6" y="9307958"/>
            <a:ext cx="2918830" cy="491683"/>
          </a:xfrm>
          <a:prstGeom prst="rect">
            <a:avLst/>
          </a:prstGeom>
        </p:spPr>
        <p:txBody>
          <a:bodyPr vert="horz" lIns="90405" tIns="45201" rIns="90405" bIns="45201" rtlCol="0" anchor="b"/>
          <a:lstStyle>
            <a:lvl1pPr algn="r">
              <a:defRPr sz="1200"/>
            </a:lvl1pPr>
          </a:lstStyle>
          <a:p>
            <a:fld id="{9BA0DB5B-8367-4E59-8771-FACE75D60C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069199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/>
              <a:t>Приложение к Решению Думы № __ от 26.10.2017 г</a:t>
            </a:r>
          </a:p>
        </p:txBody>
      </p:sp>
    </p:spTree>
    <p:extLst>
      <p:ext uri="{BB962C8B-B14F-4D97-AF65-F5344CB8AC3E}">
        <p14:creationId xmlns:p14="http://schemas.microsoft.com/office/powerpoint/2010/main" val="2484273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6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421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042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23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868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862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897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699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855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104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856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B8A67-14BA-40D3-B65B-E47653CFD0A4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881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8985" y="214290"/>
            <a:ext cx="11661783" cy="38072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Глава Первомайского района</a:t>
            </a:r>
          </a:p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Глава Администрации Первомайского района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98250" y="755587"/>
            <a:ext cx="1571636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строительству, ЖКХ, дорожному комплексу, ГО и ЧС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60789" y="788618"/>
            <a:ext cx="1714512" cy="8742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социальной политике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63709" y="787971"/>
            <a:ext cx="1721474" cy="873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Управлению делами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41644" y="4839"/>
            <a:ext cx="227979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к Решению Думы № ____ от ____г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389779" y="761261"/>
            <a:ext cx="1721474" cy="873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экономике, финансам и инвестициям 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29558" y="1769852"/>
            <a:ext cx="1440327" cy="15278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Отдел строительства,  архитектуры и ЖКХ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ЖКХ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специалист-2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 по целевым программам-1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Экономист-1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6 ед. в том числе 5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29558" y="3456182"/>
            <a:ext cx="1440328" cy="3668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 ГО и ЧС 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760789" y="1777454"/>
            <a:ext cx="1714512" cy="11900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Отдел по опеке и попечительству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 -2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 – бухгалтер-1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5 ед. в том числе 5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760789" y="3053491"/>
            <a:ext cx="1714512" cy="54658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комиссии по делам несовершеннолетних и защите их прав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693966" y="3736946"/>
            <a:ext cx="1714512" cy="16363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Управление по развитию культуры, молодежной политики и туризма</a:t>
            </a:r>
          </a:p>
          <a:p>
            <a:r>
              <a:rPr lang="ru-RU" sz="800" dirty="0">
                <a:latin typeface="Times New Roman" pitchFamily="18" charset="0"/>
                <a:cs typeface="Times New Roman" pitchFamily="18" charset="0"/>
              </a:rPr>
              <a:t>- Руководитель управления – Начальник МКУ «Отдел культуры Администрации Первомайского района» 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молодежной политике –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2 ед. в том числе 2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3966" y="5488895"/>
            <a:ext cx="1714512" cy="986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Управление образования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Руководитель управления образования – Начальник МКУ «Управление образования Администрации Первомайского района» - 1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63709" y="1742705"/>
            <a:ext cx="1721475" cy="18573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Организационно – правовой отдел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– ответственный секретарь административной комиссии-1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муниципальным услугам и трудовым отношениям-1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организационной и кадровой работе –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Юрисконсульт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5 ед. в том числе 4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мун.служ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029356" y="3706664"/>
            <a:ext cx="1721475" cy="730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муниципального архива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 муниципального архива - 1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2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829558" y="3970872"/>
            <a:ext cx="1454763" cy="14024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Единая дежурно-диспетчерская служба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- 0.9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Механик - 0.1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Старший оперативный дежурный –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Диспетчер – 4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Водитель – 6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Электроник-1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800">
                <a:latin typeface="Times New Roman" pitchFamily="18" charset="0"/>
                <a:cs typeface="Times New Roman" pitchFamily="18" charset="0"/>
              </a:rPr>
              <a:t>всего 13 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ед.)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044941" y="4477042"/>
            <a:ext cx="1721475" cy="5499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Документовед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- 1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1 ед.)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053189" y="5112270"/>
            <a:ext cx="1721475" cy="8056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Рабочий по обслуживанию здания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Уборщик служебных помещений - 2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3 ед.)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389779" y="1769852"/>
            <a:ext cx="1721481" cy="870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Отдел экономического развития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- 2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 –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Экономист -1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5 ед. в том числе 4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9459674" y="680770"/>
            <a:ext cx="2426253" cy="78460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Отдел бухгалтерского учета и отчетности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 – главный бухгалтер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Бухгалтер - 3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Экономист- работник контрактной службы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Техник по планированию - 1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6 ед. в том числе 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9459674" y="1519102"/>
            <a:ext cx="2424276" cy="3997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финансовому контролю 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9453137" y="1948020"/>
            <a:ext cx="2426253" cy="38791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 мобилизационным вопросам 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7398016" y="2836374"/>
            <a:ext cx="4110243" cy="164066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Финансовое управление Администрации Первомайского района (</a:t>
            </a:r>
            <a:r>
              <a:rPr lang="ru-RU" sz="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    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 Финансового управления 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специалист-юрист-1</a:t>
            </a:r>
          </a:p>
          <a:p>
            <a:pPr marL="171450" lvl="0" indent="-171450">
              <a:buFontTx/>
              <a:buChar char="-"/>
            </a:pPr>
            <a:r>
              <a:rPr lang="ru-RU" sz="8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Бюджетный отдел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бюджетного отдела-1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доходам-1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бюджету-1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по бюджету-1</a:t>
            </a:r>
          </a:p>
          <a:p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8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 казначейского исполнения    бюджета, учета и отчетности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отдела казначейского исполнения бюджета, учета и отчетности-1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-2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-2</a:t>
            </a:r>
          </a:p>
          <a:p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(Всего 11 ед. в том числе 11 ед.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71450" indent="-171450">
              <a:buFontTx/>
              <a:buChar char="-"/>
            </a:pP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389779" y="4561560"/>
            <a:ext cx="4110243" cy="8342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Управление имущественных отношений 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Первомайского района (</a:t>
            </a:r>
            <a:r>
              <a:rPr lang="ru-RU" sz="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800" b="1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Руководитель управления-1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 по управлению муниципальной собственностью-1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 по земельным отношениям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Техник-2</a:t>
            </a:r>
          </a:p>
          <a:p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5 ед. в том числе 3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398016" y="5494159"/>
            <a:ext cx="4110243" cy="11620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Управление сельского хозяйства 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Первомайского района (</a:t>
            </a:r>
            <a:r>
              <a:rPr lang="ru-RU" sz="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800" b="1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управления-1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финансам и планированию-главный бухгалтер-1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растениеводству и землепользованию-1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производству продукции животноводства и племенной работе-1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по эксплуатации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машино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тракторного парка-1</a:t>
            </a:r>
          </a:p>
          <a:p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(Всего 5 ед. в том числе 5 ед.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9191983" y="609529"/>
            <a:ext cx="6378" cy="17106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endCxn id="60" idx="1"/>
          </p:cNvCxnSpPr>
          <p:nvPr/>
        </p:nvCxnSpPr>
        <p:spPr>
          <a:xfrm>
            <a:off x="9210286" y="2253853"/>
            <a:ext cx="249388" cy="28174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endCxn id="24" idx="1"/>
          </p:cNvCxnSpPr>
          <p:nvPr/>
        </p:nvCxnSpPr>
        <p:spPr>
          <a:xfrm>
            <a:off x="9208323" y="2001795"/>
            <a:ext cx="244814" cy="1401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V="1">
            <a:off x="9198361" y="1084824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7153513" y="1213775"/>
            <a:ext cx="474" cy="48707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7158259" y="2185729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V="1">
            <a:off x="7158695" y="3607604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7158259" y="5055809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V="1">
            <a:off x="7154459" y="6068715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endCxn id="9" idx="1"/>
          </p:cNvCxnSpPr>
          <p:nvPr/>
        </p:nvCxnSpPr>
        <p:spPr>
          <a:xfrm flipV="1">
            <a:off x="7153987" y="1197851"/>
            <a:ext cx="235792" cy="15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>
            <a:endCxn id="9" idx="0"/>
          </p:cNvCxnSpPr>
          <p:nvPr/>
        </p:nvCxnSpPr>
        <p:spPr>
          <a:xfrm>
            <a:off x="8250516" y="600685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5319883" y="609529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4797734" y="1139908"/>
            <a:ext cx="11426" cy="4255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V="1">
            <a:off x="4791407" y="2503103"/>
            <a:ext cx="292461" cy="4947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endCxn id="17" idx="1"/>
          </p:cNvCxnSpPr>
          <p:nvPr/>
        </p:nvCxnSpPr>
        <p:spPr>
          <a:xfrm flipV="1">
            <a:off x="4757659" y="4071762"/>
            <a:ext cx="271697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>
            <a:endCxn id="19" idx="1"/>
          </p:cNvCxnSpPr>
          <p:nvPr/>
        </p:nvCxnSpPr>
        <p:spPr>
          <a:xfrm>
            <a:off x="4793009" y="4704327"/>
            <a:ext cx="251932" cy="476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4811578" y="1131946"/>
            <a:ext cx="235792" cy="15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2491983" y="1172976"/>
            <a:ext cx="944" cy="48751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V="1">
            <a:off x="2507953" y="2153407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V="1">
            <a:off x="2513118" y="3278917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>
            <a:off x="2515841" y="4379468"/>
            <a:ext cx="184747" cy="505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flipV="1">
            <a:off x="2498650" y="1157052"/>
            <a:ext cx="267552" cy="288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>
            <a:off x="2513118" y="6048129"/>
            <a:ext cx="221136" cy="813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539014" y="1213775"/>
            <a:ext cx="21084" cy="35015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flipV="1">
            <a:off x="560098" y="2153407"/>
            <a:ext cx="280386" cy="80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>
            <a:off x="560098" y="3626397"/>
            <a:ext cx="259287" cy="132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V="1">
            <a:off x="523473" y="1157053"/>
            <a:ext cx="185148" cy="686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>
            <a:off x="3197740" y="616609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1236027" y="595011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8250517" y="6656173"/>
            <a:ext cx="22110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80  ед. в том числе 52 ед. </a:t>
            </a:r>
            <a:r>
              <a:rPr lang="ru-RU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служ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63" name="Прямая со стрелкой 62"/>
          <p:cNvCxnSpPr>
            <a:cxnSpLocks/>
            <a:endCxn id="20" idx="1"/>
          </p:cNvCxnSpPr>
          <p:nvPr/>
        </p:nvCxnSpPr>
        <p:spPr>
          <a:xfrm>
            <a:off x="4837280" y="5403745"/>
            <a:ext cx="215909" cy="11134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>
            <a:off x="573246" y="4700831"/>
            <a:ext cx="259287" cy="132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Прямоугольник 59"/>
          <p:cNvSpPr/>
          <p:nvPr/>
        </p:nvSpPr>
        <p:spPr>
          <a:xfrm>
            <a:off x="9459674" y="2335119"/>
            <a:ext cx="2426253" cy="40095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по общим вопросам (1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cxnSp>
        <p:nvCxnSpPr>
          <p:cNvPr id="64" name="Прямая со стрелкой 63"/>
          <p:cNvCxnSpPr>
            <a:endCxn id="23" idx="1"/>
          </p:cNvCxnSpPr>
          <p:nvPr/>
        </p:nvCxnSpPr>
        <p:spPr>
          <a:xfrm>
            <a:off x="9204738" y="1593430"/>
            <a:ext cx="254936" cy="12552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46679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6681</TotalTime>
  <Words>683</Words>
  <Application>Microsoft Office PowerPoint</Application>
  <PresentationFormat>Широкоэкранный</PresentationFormat>
  <Paragraphs>100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309-Юрист</cp:lastModifiedBy>
  <cp:revision>47</cp:revision>
  <cp:lastPrinted>2021-09-27T04:37:20Z</cp:lastPrinted>
  <dcterms:created xsi:type="dcterms:W3CDTF">2017-10-09T10:11:32Z</dcterms:created>
  <dcterms:modified xsi:type="dcterms:W3CDTF">2021-09-27T04:38:16Z</dcterms:modified>
</cp:coreProperties>
</file>