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57" r:id="rId4"/>
    <p:sldId id="258" r:id="rId5"/>
    <p:sldId id="259" r:id="rId6"/>
    <p:sldId id="264" r:id="rId7"/>
    <p:sldId id="261" r:id="rId8"/>
    <p:sldId id="265" r:id="rId9"/>
    <p:sldId id="262" r:id="rId10"/>
    <p:sldId id="268" r:id="rId11"/>
    <p:sldId id="263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04" autoAdjust="0"/>
  </p:normalViewPr>
  <p:slideViewPr>
    <p:cSldViewPr snapToGrid="0">
      <p:cViewPr varScale="1">
        <p:scale>
          <a:sx n="80" d="100"/>
          <a:sy n="80" d="100"/>
        </p:scale>
        <p:origin x="102" y="10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AE120-D5BD-4EC3-A680-0C8E248C386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C9993-64F2-47D8-9FAE-E9C1D1D76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342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C9993-64F2-47D8-9FAE-E9C1D1D76CC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31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626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489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522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341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24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81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01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025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7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5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16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038BC-743A-45B5-9DF0-0252F2757B77}" type="datetimeFigureOut">
              <a:rPr lang="ru-RU" smtClean="0"/>
              <a:t>04.04.23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9A94-EA7A-42BC-BD3A-610DC6E9B9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5197"/>
          <a:stretch/>
        </p:blipFill>
        <p:spPr>
          <a:xfrm>
            <a:off x="0" y="18000"/>
            <a:ext cx="12192000" cy="684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34470"/>
            <a:ext cx="76306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ЦИФРОВОЙ ИНФОЦЕНТР КАК КЛЮЧЕВОЙ ИНСТРУМЕНТ </a:t>
            </a:r>
            <a:endParaRPr lang="ru-RU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ПОВЫШЕНИЯ </a:t>
            </a: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ПРОИЗВОДИТЕЛЬНОСТИ ТРУДА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97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58"/>
            <a:ext cx="12192000" cy="68471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96253" y="6220767"/>
            <a:ext cx="4932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АВАРИЙНЫЕ ТРЕНИРОВКИ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34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76"/>
          <a:stretch/>
        </p:blipFill>
        <p:spPr>
          <a:xfrm>
            <a:off x="0" y="-1"/>
            <a:ext cx="12192000" cy="684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765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ДУБЛИРОВАНИЕ СИСТЕМЫ ОПОВЕЩЕНИЯ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7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2844" r="-99" b="30166"/>
          <a:stretch/>
        </p:blipFill>
        <p:spPr>
          <a:xfrm>
            <a:off x="0" y="-252000"/>
            <a:ext cx="12204000" cy="712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6266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КОНТРОЛЬ УДЕЛЬНЫХ РАСХОДОВ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3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4"/>
          <a:stretch/>
        </p:blipFill>
        <p:spPr>
          <a:xfrm>
            <a:off x="0" y="-1"/>
            <a:ext cx="12219997" cy="6876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6045199"/>
            <a:ext cx="3978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БЫЛО 162 ЧЕЛОВЕКА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СТАЛО 32 ЧЕЛОВЕКА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8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0" b="11225"/>
          <a:stretch/>
        </p:blipFill>
        <p:spPr>
          <a:xfrm>
            <a:off x="0" y="0"/>
            <a:ext cx="12192000" cy="684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6253" y="6220767"/>
            <a:ext cx="5657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РАБОЧЕЕ МЕСТО ДИСПЕТЧЕРА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91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9031" y="5059242"/>
            <a:ext cx="53213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СИСТЕМА ВИДЕОНАБЛЮДЕНИЯ</a:t>
            </a:r>
          </a:p>
          <a:p>
            <a:endParaRPr lang="ru-RU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КОНТРОЛЬ ПАРАМЕТРОВ ОБЪЕКТА</a:t>
            </a:r>
          </a:p>
          <a:p>
            <a:pPr marL="342900" indent="-342900">
              <a:buFontTx/>
              <a:buChar char="-"/>
            </a:pPr>
            <a:endParaRPr lang="ru-RU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УДАЛЕННОЕ УПРАВЛЕНИЕ</a:t>
            </a:r>
          </a:p>
          <a:p>
            <a:endParaRPr lang="ru-RU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КОНТРОЛЬ ПЕРЕМЕЩЕНИЯ ТРАНСПОРТА</a:t>
            </a:r>
          </a:p>
          <a:p>
            <a:pPr marL="342900" indent="-342900">
              <a:buFontTx/>
              <a:buChar char="-"/>
            </a:pP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4" b="-1525"/>
          <a:stretch/>
        </p:blipFill>
        <p:spPr>
          <a:xfrm>
            <a:off x="0" y="-100731"/>
            <a:ext cx="12192000" cy="694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9031" y="6170868"/>
            <a:ext cx="5654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 ВИДЕОКАМЕРЫ НА ОБЪЕКТЕ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62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3"/>
          <a:stretch/>
        </p:blipFill>
        <p:spPr>
          <a:xfrm>
            <a:off x="0" y="-1"/>
            <a:ext cx="12192000" cy="6840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6253" y="6220767"/>
            <a:ext cx="3403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КАРТА ОБЪЕКТОВ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/>
        </p:blipFill>
        <p:spPr>
          <a:xfrm>
            <a:off x="0" y="-1"/>
            <a:ext cx="12228581" cy="684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6253" y="6220767"/>
            <a:ext cx="3161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SCADA 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СИСТЕМА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18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832"/>
          <a:stretch/>
        </p:blipFill>
        <p:spPr>
          <a:xfrm>
            <a:off x="0" y="8619"/>
            <a:ext cx="12192000" cy="684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6325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АРХИВНЫЕ ТРЕНДЫ ПАРАМЕТРОВ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2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5808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АРХИВ АВАРИЙНЫХ СИТУАЦИЙ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72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6" y="-1"/>
            <a:ext cx="12175404" cy="68673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5347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ОБЩИЙ ЭКРАН ПАРАМЕТРОВ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14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939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34000"/>
                  <a:lumOff val="66000"/>
                  <a:alpha val="0"/>
                </a:schemeClr>
              </a:gs>
              <a:gs pos="22000">
                <a:schemeClr val="accent1">
                  <a:lumMod val="95000"/>
                  <a:lumOff val="5000"/>
                  <a:alpha val="52000"/>
                </a:schemeClr>
              </a:gs>
              <a:gs pos="100000">
                <a:schemeClr val="accent1">
                  <a:lumMod val="60000"/>
                  <a:alpha val="5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88000" rIns="6516000" rtlCol="0" anchor="t" anchorCtr="0"/>
          <a:lstStyle/>
          <a:p>
            <a:pPr algn="ctr"/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159" y="195481"/>
            <a:ext cx="1414941" cy="5396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gradFill flip="none" rotWithShape="1">
            <a:gsLst>
              <a:gs pos="6000">
                <a:schemeClr val="accent1">
                  <a:lumMod val="34000"/>
                  <a:lumOff val="66000"/>
                  <a:alpha val="11000"/>
                </a:schemeClr>
              </a:gs>
              <a:gs pos="42000">
                <a:schemeClr val="accent1">
                  <a:lumMod val="95000"/>
                  <a:lumOff val="5000"/>
                  <a:alpha val="52000"/>
                </a:schemeClr>
              </a:gs>
              <a:gs pos="29000">
                <a:schemeClr val="accent1">
                  <a:lumMod val="89000"/>
                  <a:alpha val="3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6253" y="6220767"/>
            <a:ext cx="4589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КОНТРОЛЬ ТРАНСПОРТА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4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58</Words>
  <Application>Microsoft Office PowerPoint</Application>
  <PresentationFormat>Широкоэкранный</PresentationFormat>
  <Paragraphs>26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pnr1</dc:creator>
  <cp:lastModifiedBy>pnr1</cp:lastModifiedBy>
  <cp:revision>31</cp:revision>
  <dcterms:created xsi:type="dcterms:W3CDTF">2023-04-04T01:16:28Z</dcterms:created>
  <dcterms:modified xsi:type="dcterms:W3CDTF">2023-04-04T09:31:53Z</dcterms:modified>
</cp:coreProperties>
</file>